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آدَابُ المُتَعَلِّم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926812" y="-2633988"/>
            <a:ext cx="2282804" cy="12136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/>
          <p:nvPr/>
        </p:nvSpPr>
        <p:spPr>
          <a:xfrm>
            <a:off x="5568287" y="2600078"/>
            <a:ext cx="91217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382137" y="2600078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80878" y="-2605750"/>
            <a:ext cx="1405720" cy="1204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/>
          <p:nvPr/>
        </p:nvSpPr>
        <p:spPr>
          <a:xfrm>
            <a:off x="7356143" y="2884508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2238232" y="2748029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64303" y="-2507883"/>
            <a:ext cx="1405719" cy="1188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63844" y="-2602484"/>
            <a:ext cx="1405719" cy="1206979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/>
          <p:nvPr/>
        </p:nvSpPr>
        <p:spPr>
          <a:xfrm>
            <a:off x="9280478" y="2898156"/>
            <a:ext cx="1111103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3002507" y="2930282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655094" y="3124340"/>
            <a:ext cx="86206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827496" y="-2641502"/>
            <a:ext cx="2361063" cy="12175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/>
          <p:nvPr/>
        </p:nvSpPr>
        <p:spPr>
          <a:xfrm>
            <a:off x="7629098" y="3296114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083929" y="-2573548"/>
            <a:ext cx="1993187" cy="120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7890553" y="2609636"/>
            <a:ext cx="72946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985854" y="2609636"/>
            <a:ext cx="72946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91821" y="2609636"/>
            <a:ext cx="107407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5527343" y="3164440"/>
            <a:ext cx="89732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162567" y="3217038"/>
            <a:ext cx="96817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425588" y="3217038"/>
            <a:ext cx="627798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74772" y="-2618700"/>
            <a:ext cx="1561672" cy="120799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4531058" y="2998494"/>
            <a:ext cx="162455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1000096" y="3532750"/>
            <a:ext cx="80212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087969" y="3623660"/>
            <a:ext cx="146859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883391" y="3600312"/>
            <a:ext cx="108377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021789" y="-2581050"/>
            <a:ext cx="1993187" cy="1204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3002507" y="2572783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9280478" y="3107039"/>
            <a:ext cx="93595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343701" y="3107039"/>
            <a:ext cx="63570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16151" y="3107039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8925636" y="3666879"/>
            <a:ext cx="94960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628640" y="-2575268"/>
            <a:ext cx="996592" cy="120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1514901" y="3159304"/>
            <a:ext cx="92003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94872" y="-2649403"/>
            <a:ext cx="1356188" cy="12161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2688608" y="2897313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134355" y="-2621422"/>
            <a:ext cx="1965278" cy="1209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4885900" y="2750204"/>
            <a:ext cx="1056512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2065692" y="2811799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0699845" y="3298468"/>
            <a:ext cx="116569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8952931" y="3284460"/>
            <a:ext cx="109745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7938119" y="3284460"/>
            <a:ext cx="41225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50761" y="-2601926"/>
            <a:ext cx="1433015" cy="12068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/>
          <p:nvPr/>
        </p:nvSpPr>
        <p:spPr>
          <a:xfrm>
            <a:off x="1774209" y="2898154"/>
            <a:ext cx="633432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15543" y="-2652506"/>
            <a:ext cx="1419367" cy="121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1596788" y="2995864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</Words>
  <Application>Microsoft Office PowerPoint</Application>
  <PresentationFormat>Widescreen</PresentationFormat>
  <Paragraphs>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آدَابُ المُتَعَلِّم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2024-04-06T09:08:11Z</dcterms:modified>
</cp:coreProperties>
</file>