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12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عن: آدَابُ المُتَعَلِّم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0FA3C-61C5-4E21-B3A1-E1305D18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42" y="2170323"/>
            <a:ext cx="8676316" cy="25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0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D8D5C-C6DF-4CA9-9E44-8FF4E2125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06" y="2038121"/>
            <a:ext cx="10886988" cy="278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931F8-6509-4E9A-B01E-8875255A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364" y="1718632"/>
            <a:ext cx="6321272" cy="34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600AA-8EA9-4B97-9C34-08FE3416D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09" y="1803952"/>
            <a:ext cx="9726382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F13BB-DB5B-4E89-9DC7-28FB27BCE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1742839"/>
            <a:ext cx="9850225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6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2F3AD-FC5C-4A42-80DB-F98041C05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660" y="2456762"/>
            <a:ext cx="9230680" cy="19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9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67725-CCA3-4998-B85C-5EC2205B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06" y="2864386"/>
            <a:ext cx="9698988" cy="112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4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B27FA-FF5E-4CAF-9230-B696D64EA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36" y="2864387"/>
            <a:ext cx="10367128" cy="11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6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90D0B-40DB-49E6-AA70-28E4B0C82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68" y="2787268"/>
            <a:ext cx="9126864" cy="1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5A00A-68F7-4D38-B36A-72CC000F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76" y="2974554"/>
            <a:ext cx="10064648" cy="9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99233-2290-4548-B1D7-AD7457FD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65" y="2969171"/>
            <a:ext cx="8842870" cy="9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9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محادثة عن: آدَابُ المُتَعَلِّم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55</cp:revision>
  <dcterms:created xsi:type="dcterms:W3CDTF">2020-09-13T16:40:33Z</dcterms:created>
  <dcterms:modified xsi:type="dcterms:W3CDTF">2024-04-07T17:51:46Z</dcterms:modified>
</cp:coreProperties>
</file>