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88" r:id="rId3"/>
    <p:sldId id="286" r:id="rId4"/>
    <p:sldId id="296" r:id="rId5"/>
    <p:sldId id="291" r:id="rId6"/>
    <p:sldId id="294" r:id="rId7"/>
    <p:sldId id="289" r:id="rId8"/>
    <p:sldId id="293" r:id="rId9"/>
    <p:sldId id="287" r:id="rId10"/>
    <p:sldId id="292" r:id="rId11"/>
    <p:sldId id="290" r:id="rId12"/>
    <p:sldId id="295" r:id="rId13"/>
    <p:sldId id="298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4/21/2024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en-US" sz="1800" b="1" dirty="0"/>
              <a:t>13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/>
              <a:t>العُلُومُ الَّتِي يَحْتَاجُ إِلَيْهَا المُفَسِّر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3A7D9E-49F0-284D-B83F-3AA467FA5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67" y="2713219"/>
            <a:ext cx="12152021" cy="142406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728AC82-D5D0-5B41-A1A8-88007002DC6C}"/>
              </a:ext>
            </a:extLst>
          </p:cNvPr>
          <p:cNvSpPr/>
          <p:nvPr/>
        </p:nvSpPr>
        <p:spPr>
          <a:xfrm>
            <a:off x="2280864" y="2890995"/>
            <a:ext cx="125378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077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5D7222C-6480-3B4A-8D9D-BC0AEB1062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3" y="2818151"/>
            <a:ext cx="11721765" cy="125917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3A8D573-86AE-6648-A4E1-E7AAFDBCE756}"/>
              </a:ext>
            </a:extLst>
          </p:cNvPr>
          <p:cNvSpPr/>
          <p:nvPr/>
        </p:nvSpPr>
        <p:spPr>
          <a:xfrm>
            <a:off x="5809944" y="3020602"/>
            <a:ext cx="107407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716AD-9D0D-B148-ADA6-093E8C85D12D}"/>
              </a:ext>
            </a:extLst>
          </p:cNvPr>
          <p:cNvSpPr/>
          <p:nvPr/>
        </p:nvSpPr>
        <p:spPr>
          <a:xfrm>
            <a:off x="4787757" y="3020602"/>
            <a:ext cx="83048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6733C2-0E23-A54D-B233-A229A25E9C38}"/>
              </a:ext>
            </a:extLst>
          </p:cNvPr>
          <p:cNvSpPr/>
          <p:nvPr/>
        </p:nvSpPr>
        <p:spPr>
          <a:xfrm>
            <a:off x="226031" y="3020602"/>
            <a:ext cx="84076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68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4C3B5A-477A-6C41-9C57-933107839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2927350"/>
            <a:ext cx="6502400" cy="1003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3152F4-D1A5-B04B-9367-23824667E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937" y="2713219"/>
            <a:ext cx="11760020" cy="142406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1D92DD4-2851-1342-9AD3-F6751518A6F8}"/>
              </a:ext>
            </a:extLst>
          </p:cNvPr>
          <p:cNvSpPr/>
          <p:nvPr/>
        </p:nvSpPr>
        <p:spPr>
          <a:xfrm>
            <a:off x="9347200" y="2927350"/>
            <a:ext cx="107407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3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69E9F6-EE36-426B-823B-B09BC53DE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253178-D4CC-46AB-AE03-58F961A00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7906BB-D10A-4B55-8EDB-654B096B3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847" y="378820"/>
            <a:ext cx="7168306" cy="610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575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3464882-4FB3-D640-B26A-4C7D5C8FB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308486"/>
            <a:ext cx="11950119" cy="228732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5327C85-25DE-3C44-831D-592893A3DA83}"/>
              </a:ext>
            </a:extLst>
          </p:cNvPr>
          <p:cNvSpPr/>
          <p:nvPr/>
        </p:nvSpPr>
        <p:spPr>
          <a:xfrm>
            <a:off x="1849348" y="2494431"/>
            <a:ext cx="65582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F26C76-E530-6B41-B0B2-7C2BCFC425E1}"/>
              </a:ext>
            </a:extLst>
          </p:cNvPr>
          <p:cNvSpPr/>
          <p:nvPr/>
        </p:nvSpPr>
        <p:spPr>
          <a:xfrm>
            <a:off x="636998" y="2494431"/>
            <a:ext cx="1075354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67FE6D-E94A-2741-A943-7E69A040F163}"/>
              </a:ext>
            </a:extLst>
          </p:cNvPr>
          <p:cNvSpPr/>
          <p:nvPr/>
        </p:nvSpPr>
        <p:spPr>
          <a:xfrm>
            <a:off x="7695344" y="2917894"/>
            <a:ext cx="120891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265C31-F02C-9F4A-BCE0-557372FA71CF}"/>
              </a:ext>
            </a:extLst>
          </p:cNvPr>
          <p:cNvSpPr/>
          <p:nvPr/>
        </p:nvSpPr>
        <p:spPr>
          <a:xfrm>
            <a:off x="636998" y="3010866"/>
            <a:ext cx="65582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05F7D8-1875-DD4D-8E4D-A6F9C6A80C40}"/>
              </a:ext>
            </a:extLst>
          </p:cNvPr>
          <p:cNvSpPr/>
          <p:nvPr/>
        </p:nvSpPr>
        <p:spPr>
          <a:xfrm>
            <a:off x="9760449" y="3452150"/>
            <a:ext cx="84140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42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DE7B86-9867-A941-804B-90CD26079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7" y="2128603"/>
            <a:ext cx="12140400" cy="260828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B40616A-670F-1B45-8E7F-FD59F16AB0DB}"/>
              </a:ext>
            </a:extLst>
          </p:cNvPr>
          <p:cNvSpPr/>
          <p:nvPr/>
        </p:nvSpPr>
        <p:spPr>
          <a:xfrm>
            <a:off x="1905764" y="2424702"/>
            <a:ext cx="64222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4DFD33-5C57-9945-BF9B-1463471F8616}"/>
              </a:ext>
            </a:extLst>
          </p:cNvPr>
          <p:cNvSpPr/>
          <p:nvPr/>
        </p:nvSpPr>
        <p:spPr>
          <a:xfrm>
            <a:off x="5589141" y="3432747"/>
            <a:ext cx="177743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83EFB-4916-134C-A56B-BF232A3AD1A4}"/>
              </a:ext>
            </a:extLst>
          </p:cNvPr>
          <p:cNvSpPr/>
          <p:nvPr/>
        </p:nvSpPr>
        <p:spPr>
          <a:xfrm>
            <a:off x="8465906" y="3967003"/>
            <a:ext cx="78938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94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6CA8A6-8BF5-8246-B06F-D6C0A2437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88367"/>
            <a:ext cx="12192254" cy="18812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7A84239-7891-BE4C-A9E6-FB054F99C0EF}"/>
              </a:ext>
            </a:extLst>
          </p:cNvPr>
          <p:cNvSpPr/>
          <p:nvPr/>
        </p:nvSpPr>
        <p:spPr>
          <a:xfrm>
            <a:off x="4114707" y="3161852"/>
            <a:ext cx="98127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F20268-DCE4-064D-9C65-174A8938E99C}"/>
              </a:ext>
            </a:extLst>
          </p:cNvPr>
          <p:cNvSpPr/>
          <p:nvPr/>
        </p:nvSpPr>
        <p:spPr>
          <a:xfrm>
            <a:off x="1931542" y="3161852"/>
            <a:ext cx="186818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80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49DEE4-C635-1F4C-9AF1-E7DFC2D223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35" y="2788170"/>
            <a:ext cx="11861309" cy="127416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4CDCD45-CE67-DC46-9261-6729D5196A13}"/>
              </a:ext>
            </a:extLst>
          </p:cNvPr>
          <p:cNvSpPr/>
          <p:nvPr/>
        </p:nvSpPr>
        <p:spPr>
          <a:xfrm>
            <a:off x="4618141" y="3158124"/>
            <a:ext cx="107407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902ACC-BF7E-A845-BE69-E5A11F16AFA3}"/>
              </a:ext>
            </a:extLst>
          </p:cNvPr>
          <p:cNvSpPr/>
          <p:nvPr/>
        </p:nvSpPr>
        <p:spPr>
          <a:xfrm>
            <a:off x="3400746" y="3158124"/>
            <a:ext cx="100514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817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486076-F1FD-1240-BCEE-FC66D4D7D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97968"/>
            <a:ext cx="12192000" cy="12620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4C2E20-D8FE-E24F-9F61-C7D26D3602A1}"/>
              </a:ext>
            </a:extLst>
          </p:cNvPr>
          <p:cNvSpPr/>
          <p:nvPr/>
        </p:nvSpPr>
        <p:spPr>
          <a:xfrm>
            <a:off x="8034391" y="2797968"/>
            <a:ext cx="90446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E8F9B2-C41D-1C42-B86A-E89E06F69C87}"/>
              </a:ext>
            </a:extLst>
          </p:cNvPr>
          <p:cNvSpPr/>
          <p:nvPr/>
        </p:nvSpPr>
        <p:spPr>
          <a:xfrm>
            <a:off x="7089169" y="2797968"/>
            <a:ext cx="738019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ED617A-11C4-FF4D-9049-5DD11AFE05F0}"/>
              </a:ext>
            </a:extLst>
          </p:cNvPr>
          <p:cNvSpPr/>
          <p:nvPr/>
        </p:nvSpPr>
        <p:spPr>
          <a:xfrm>
            <a:off x="6226140" y="2797968"/>
            <a:ext cx="655826" cy="531687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46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B8B927-B591-674B-BB24-6AA8264A33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8310"/>
          <a:stretch/>
        </p:blipFill>
        <p:spPr>
          <a:xfrm>
            <a:off x="91055" y="2803162"/>
            <a:ext cx="11938826" cy="102861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2F7922C-D6EB-3C4B-968B-F962559124CB}"/>
              </a:ext>
            </a:extLst>
          </p:cNvPr>
          <p:cNvSpPr/>
          <p:nvPr/>
        </p:nvSpPr>
        <p:spPr>
          <a:xfrm>
            <a:off x="5239820" y="3050339"/>
            <a:ext cx="904461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79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72EFEE-A631-3A46-9F9B-22B5A0F7E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245" y="2818151"/>
            <a:ext cx="12019277" cy="124418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6A5555F-7E8F-F74B-BE59-01503A62C85C}"/>
              </a:ext>
            </a:extLst>
          </p:cNvPr>
          <p:cNvSpPr/>
          <p:nvPr/>
        </p:nvSpPr>
        <p:spPr>
          <a:xfrm>
            <a:off x="5630238" y="3339102"/>
            <a:ext cx="99692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6C607C-E4AE-9244-941D-F29B9FB4791F}"/>
              </a:ext>
            </a:extLst>
          </p:cNvPr>
          <p:cNvSpPr/>
          <p:nvPr/>
        </p:nvSpPr>
        <p:spPr>
          <a:xfrm>
            <a:off x="2260315" y="3339102"/>
            <a:ext cx="87159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56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57C74F-98BC-6D48-951E-56CA86540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728210"/>
            <a:ext cx="11883169" cy="14389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BB0D0F2-BD9C-D54E-AD44-BF91C8BE85AA}"/>
              </a:ext>
            </a:extLst>
          </p:cNvPr>
          <p:cNvSpPr/>
          <p:nvPr/>
        </p:nvSpPr>
        <p:spPr>
          <a:xfrm>
            <a:off x="5455579" y="3180570"/>
            <a:ext cx="1767490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9715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14</Words>
  <Application>Microsoft Office PowerPoint</Application>
  <PresentationFormat>Widescreen</PresentationFormat>
  <Paragraphs>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العُلُومُ الَّتِي يَحْتَاجُ إِلَيْهَا المُفَسِّر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54</cp:revision>
  <dcterms:created xsi:type="dcterms:W3CDTF">2020-09-13T16:40:33Z</dcterms:created>
  <dcterms:modified xsi:type="dcterms:W3CDTF">2024-04-21T08:29:06Z</dcterms:modified>
</cp:coreProperties>
</file>