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498" r:id="rId3"/>
    <p:sldId id="297" r:id="rId4"/>
    <p:sldId id="298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العلوم التي يحتاج إليها المفسر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(1) علم اللغة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(2) علم النحو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(3) علم الصرف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3F525F-E707-4B2D-AB2B-384A738253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(4) علوم البلاغة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49B657-B4D4-4665-8335-62CBAF4E3013}" type="par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16E291-CA46-4C77-A74F-B80ED8D9E380}" type="sib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4BA5C1-199C-4C4D-9FA0-9D462FEE0A6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(5) علم القراءات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AB2D0FB-BE91-4F19-ABEF-522DCF7AA78C}" type="parTrans" cxnId="{A95408B0-9BF4-4E1D-B9CD-4772AD255918}">
      <dgm:prSet/>
      <dgm:spPr/>
    </dgm:pt>
    <dgm:pt modelId="{07A346F6-FB0A-4340-A72B-32E806CF90B8}" type="sibTrans" cxnId="{A95408B0-9BF4-4E1D-B9CD-4772AD255918}">
      <dgm:prSet/>
      <dgm:spPr/>
    </dgm:pt>
    <dgm:pt modelId="{BB7A8D38-4F5E-4040-A8FC-21C34B9536F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(6) علم أصول الفقه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4FBB9F-A2BB-46F3-9640-15409694A758}" type="parTrans" cxnId="{CC0FF763-FE4C-41BF-AB05-66F9D77B5892}">
      <dgm:prSet/>
      <dgm:spPr/>
    </dgm:pt>
    <dgm:pt modelId="{91D8B567-B896-4F3F-8121-AD0133B1B62E}" type="sibTrans" cxnId="{CC0FF763-FE4C-41BF-AB05-66F9D77B5892}">
      <dgm:prSet/>
      <dgm:spPr/>
    </dgm:pt>
    <dgm:pt modelId="{52F6900A-504B-4D17-B7C3-1212195F070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(7) علم أسباب النزول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F78B19-955F-41B4-B2DF-0B565C49B24B}" type="parTrans" cxnId="{9ED41DDC-8061-4A62-A065-CAAA35AB1699}">
      <dgm:prSet/>
      <dgm:spPr/>
    </dgm:pt>
    <dgm:pt modelId="{8B7DA1C6-5BF3-41C3-B943-206EB0E7DDE8}" type="sibTrans" cxnId="{9ED41DDC-8061-4A62-A065-CAAA35AB1699}">
      <dgm:prSet/>
      <dgm:spPr/>
    </dgm:pt>
    <dgm:pt modelId="{8B9C6EE7-7C49-4F80-9737-DCD51BF9FA4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(8) علم القصص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6CC0C2-AE87-433E-81F0-B667A242CF8C}" type="parTrans" cxnId="{B5D48E33-AFEC-44B9-8F64-2B584400BD7D}">
      <dgm:prSet/>
      <dgm:spPr/>
    </dgm:pt>
    <dgm:pt modelId="{77ECE710-271C-48BF-BC65-15A8EAA2D1D6}" type="sibTrans" cxnId="{B5D48E33-AFEC-44B9-8F64-2B584400BD7D}">
      <dgm:prSet/>
      <dgm:spPr/>
    </dgm:pt>
    <dgm:pt modelId="{6D8219DD-F0FA-46E9-AC54-430D8291FFA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(9) الأحاديث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023888-00A9-4EE0-ABA1-C9FE02B3B618}" type="parTrans" cxnId="{ECB0F9EC-7B58-49C4-9239-A876A20A9F6A}">
      <dgm:prSet/>
      <dgm:spPr/>
    </dgm:pt>
    <dgm:pt modelId="{E636ACB6-6D3C-4D5D-919D-E20B63C7F463}" type="sibTrans" cxnId="{ECB0F9EC-7B58-49C4-9239-A876A20A9F6A}">
      <dgm:prSet/>
      <dgm:spPr/>
    </dgm:pt>
    <dgm:pt modelId="{37BE4DC7-A1A0-492E-9B56-CD9526A83CC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(10) علم الموهبة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CC4733-6118-498C-AA39-62C3EAC883FE}" type="parTrans" cxnId="{413CAB4B-B32F-4675-86AE-C6574BAE3470}">
      <dgm:prSet/>
      <dgm:spPr/>
    </dgm:pt>
    <dgm:pt modelId="{0BE36412-3BB1-48B3-B22E-BE61FB06F7AA}" type="sibTrans" cxnId="{413CAB4B-B32F-4675-86AE-C6574BAE3470}">
      <dgm:prSet/>
      <dgm:spPr/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11"/>
      <dgm:spPr/>
    </dgm:pt>
    <dgm:pt modelId="{E4798221-79E5-4B09-9135-F2A4AA4B30AA}" type="pres">
      <dgm:prSet presAssocID="{21C65D1B-B9DA-493B-8972-1A23CB951AB6}" presName="node" presStyleLbl="vennNode1" presStyleIdx="1" presStyleCnt="11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11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11">
        <dgm:presLayoutVars>
          <dgm:bulletEnabled val="1"/>
        </dgm:presLayoutVars>
      </dgm:prSet>
      <dgm:spPr/>
    </dgm:pt>
    <dgm:pt modelId="{94D42886-DAE8-49E2-8B31-69EBD6AC7B9C}" type="pres">
      <dgm:prSet presAssocID="{5A3F525F-E707-4B2D-AB2B-384A73825365}" presName="node" presStyleLbl="vennNode1" presStyleIdx="4" presStyleCnt="11">
        <dgm:presLayoutVars>
          <dgm:bulletEnabled val="1"/>
        </dgm:presLayoutVars>
      </dgm:prSet>
      <dgm:spPr/>
    </dgm:pt>
    <dgm:pt modelId="{D4D19DA7-F88B-4B31-BDCA-044218405987}" type="pres">
      <dgm:prSet presAssocID="{444BA5C1-199C-4C4D-9FA0-9D462FEE0A6B}" presName="node" presStyleLbl="vennNode1" presStyleIdx="5" presStyleCnt="11">
        <dgm:presLayoutVars>
          <dgm:bulletEnabled val="1"/>
        </dgm:presLayoutVars>
      </dgm:prSet>
      <dgm:spPr/>
    </dgm:pt>
    <dgm:pt modelId="{27CC1ECD-0A24-4F98-8ABC-CBC74B5B8064}" type="pres">
      <dgm:prSet presAssocID="{BB7A8D38-4F5E-4040-A8FC-21C34B9536FA}" presName="node" presStyleLbl="vennNode1" presStyleIdx="6" presStyleCnt="11">
        <dgm:presLayoutVars>
          <dgm:bulletEnabled val="1"/>
        </dgm:presLayoutVars>
      </dgm:prSet>
      <dgm:spPr/>
    </dgm:pt>
    <dgm:pt modelId="{880EEED0-39A6-4DD0-AF98-71CEE933B0DB}" type="pres">
      <dgm:prSet presAssocID="{52F6900A-504B-4D17-B7C3-1212195F070C}" presName="node" presStyleLbl="vennNode1" presStyleIdx="7" presStyleCnt="11">
        <dgm:presLayoutVars>
          <dgm:bulletEnabled val="1"/>
        </dgm:presLayoutVars>
      </dgm:prSet>
      <dgm:spPr/>
    </dgm:pt>
    <dgm:pt modelId="{0C22066D-3DC5-4944-9779-BE462863CB46}" type="pres">
      <dgm:prSet presAssocID="{8B9C6EE7-7C49-4F80-9737-DCD51BF9FA42}" presName="node" presStyleLbl="vennNode1" presStyleIdx="8" presStyleCnt="11">
        <dgm:presLayoutVars>
          <dgm:bulletEnabled val="1"/>
        </dgm:presLayoutVars>
      </dgm:prSet>
      <dgm:spPr/>
    </dgm:pt>
    <dgm:pt modelId="{6AAB76B9-4535-4965-9127-4BA610F38D3E}" type="pres">
      <dgm:prSet presAssocID="{6D8219DD-F0FA-46E9-AC54-430D8291FFA7}" presName="node" presStyleLbl="vennNode1" presStyleIdx="9" presStyleCnt="11">
        <dgm:presLayoutVars>
          <dgm:bulletEnabled val="1"/>
        </dgm:presLayoutVars>
      </dgm:prSet>
      <dgm:spPr/>
    </dgm:pt>
    <dgm:pt modelId="{0164E2EF-2740-4387-92FE-5C98AB097DD3}" type="pres">
      <dgm:prSet presAssocID="{37BE4DC7-A1A0-492E-9B56-CD9526A83CC4}" presName="node" presStyleLbl="vennNode1" presStyleIdx="10" presStyleCnt="11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E32B152B-EA93-45C4-8AFE-1EB027D5D255}" type="presOf" srcId="{444BA5C1-199C-4C4D-9FA0-9D462FEE0A6B}" destId="{D4D19DA7-F88B-4B31-BDCA-044218405987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B5D48E33-AFEC-44B9-8F64-2B584400BD7D}" srcId="{CEB2BEB0-1AAF-4A7E-85D1-1E8B21D28925}" destId="{8B9C6EE7-7C49-4F80-9737-DCD51BF9FA42}" srcOrd="7" destOrd="0" parTransId="{8A6CC0C2-AE87-433E-81F0-B667A242CF8C}" sibTransId="{77ECE710-271C-48BF-BC65-15A8EAA2D1D6}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CC0FF763-FE4C-41BF-AB05-66F9D77B5892}" srcId="{CEB2BEB0-1AAF-4A7E-85D1-1E8B21D28925}" destId="{BB7A8D38-4F5E-4040-A8FC-21C34B9536FA}" srcOrd="5" destOrd="0" parTransId="{164FBB9F-A2BB-46F3-9640-15409694A758}" sibTransId="{91D8B567-B896-4F3F-8121-AD0133B1B62E}"/>
    <dgm:cxn modelId="{BA552466-5DA0-452C-A82E-2F91DEFF8DB4}" type="presOf" srcId="{5A3F525F-E707-4B2D-AB2B-384A73825365}" destId="{94D42886-DAE8-49E2-8B31-69EBD6AC7B9C}" srcOrd="0" destOrd="0" presId="urn:microsoft.com/office/officeart/2005/8/layout/radial3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413CAB4B-B32F-4675-86AE-C6574BAE3470}" srcId="{CEB2BEB0-1AAF-4A7E-85D1-1E8B21D28925}" destId="{37BE4DC7-A1A0-492E-9B56-CD9526A83CC4}" srcOrd="9" destOrd="0" parTransId="{CDCC4733-6118-498C-AA39-62C3EAC883FE}" sibTransId="{0BE36412-3BB1-48B3-B22E-BE61FB06F7AA}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A95408B0-9BF4-4E1D-B9CD-4772AD255918}" srcId="{CEB2BEB0-1AAF-4A7E-85D1-1E8B21D28925}" destId="{444BA5C1-199C-4C4D-9FA0-9D462FEE0A6B}" srcOrd="4" destOrd="0" parTransId="{CAB2D0FB-BE91-4F19-ABEF-522DCF7AA78C}" sibTransId="{07A346F6-FB0A-4340-A72B-32E806CF90B8}"/>
    <dgm:cxn modelId="{5BE104B1-F7AE-4D03-AD49-99E5F8B9F462}" type="presOf" srcId="{6D8219DD-F0FA-46E9-AC54-430D8291FFA7}" destId="{6AAB76B9-4535-4965-9127-4BA610F38D3E}" srcOrd="0" destOrd="0" presId="urn:microsoft.com/office/officeart/2005/8/layout/radial3"/>
    <dgm:cxn modelId="{1E60EDB7-3645-4EA7-ADFF-EC1244467EDB}" type="presOf" srcId="{BB7A8D38-4F5E-4040-A8FC-21C34B9536FA}" destId="{27CC1ECD-0A24-4F98-8ABC-CBC74B5B8064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1FFA3BD0-DEF1-4D4C-BEDF-F61C2778D5CD}" type="presOf" srcId="{52F6900A-504B-4D17-B7C3-1212195F070C}" destId="{880EEED0-39A6-4DD0-AF98-71CEE933B0DB}" srcOrd="0" destOrd="0" presId="urn:microsoft.com/office/officeart/2005/8/layout/radial3"/>
    <dgm:cxn modelId="{9ED41DDC-8061-4A62-A065-CAAA35AB1699}" srcId="{CEB2BEB0-1AAF-4A7E-85D1-1E8B21D28925}" destId="{52F6900A-504B-4D17-B7C3-1212195F070C}" srcOrd="6" destOrd="0" parTransId="{F3F78B19-955F-41B4-B2DF-0B565C49B24B}" sibTransId="{8B7DA1C6-5BF3-41C3-B943-206EB0E7DDE8}"/>
    <dgm:cxn modelId="{EF549CDD-C3F4-4A02-B51E-640C34FD80B7}" srcId="{CEB2BEB0-1AAF-4A7E-85D1-1E8B21D28925}" destId="{5A3F525F-E707-4B2D-AB2B-384A73825365}" srcOrd="3" destOrd="0" parTransId="{BD49B657-B4D4-4665-8335-62CBAF4E3013}" sibTransId="{D116E291-CA46-4C77-A74F-B80ED8D9E380}"/>
    <dgm:cxn modelId="{9C5D17E2-408B-414F-A7B6-6F0094B04A66}" type="presOf" srcId="{37BE4DC7-A1A0-492E-9B56-CD9526A83CC4}" destId="{0164E2EF-2740-4387-92FE-5C98AB097DD3}" srcOrd="0" destOrd="0" presId="urn:microsoft.com/office/officeart/2005/8/layout/radial3"/>
    <dgm:cxn modelId="{9B8A8AEC-3FA0-4EA3-86D9-CC8FE47D03D7}" type="presOf" srcId="{8B9C6EE7-7C49-4F80-9737-DCD51BF9FA42}" destId="{0C22066D-3DC5-4944-9779-BE462863CB46}" srcOrd="0" destOrd="0" presId="urn:microsoft.com/office/officeart/2005/8/layout/radial3"/>
    <dgm:cxn modelId="{ECB0F9EC-7B58-49C4-9239-A876A20A9F6A}" srcId="{CEB2BEB0-1AAF-4A7E-85D1-1E8B21D28925}" destId="{6D8219DD-F0FA-46E9-AC54-430D8291FFA7}" srcOrd="8" destOrd="0" parTransId="{91023888-00A9-4EE0-ABA1-C9FE02B3B618}" sibTransId="{E636ACB6-6D3C-4D5D-919D-E20B63C7F463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D32CF193-6BCE-4551-A722-D68820CF0133}" type="presParOf" srcId="{DF6D14A7-9239-4AC5-81C9-B8DBDD04E781}" destId="{94D42886-DAE8-49E2-8B31-69EBD6AC7B9C}" srcOrd="4" destOrd="0" presId="urn:microsoft.com/office/officeart/2005/8/layout/radial3"/>
    <dgm:cxn modelId="{41803731-591F-43F9-8CDB-916BFC1E1806}" type="presParOf" srcId="{DF6D14A7-9239-4AC5-81C9-B8DBDD04E781}" destId="{D4D19DA7-F88B-4B31-BDCA-044218405987}" srcOrd="5" destOrd="0" presId="urn:microsoft.com/office/officeart/2005/8/layout/radial3"/>
    <dgm:cxn modelId="{BE1E748D-7766-4905-B741-AB85CF66BA22}" type="presParOf" srcId="{DF6D14A7-9239-4AC5-81C9-B8DBDD04E781}" destId="{27CC1ECD-0A24-4F98-8ABC-CBC74B5B8064}" srcOrd="6" destOrd="0" presId="urn:microsoft.com/office/officeart/2005/8/layout/radial3"/>
    <dgm:cxn modelId="{EF31A423-A3E3-4424-99ED-DA4B67291B16}" type="presParOf" srcId="{DF6D14A7-9239-4AC5-81C9-B8DBDD04E781}" destId="{880EEED0-39A6-4DD0-AF98-71CEE933B0DB}" srcOrd="7" destOrd="0" presId="urn:microsoft.com/office/officeart/2005/8/layout/radial3"/>
    <dgm:cxn modelId="{7605331C-65C0-4C46-8BCA-F49F4E52CAE0}" type="presParOf" srcId="{DF6D14A7-9239-4AC5-81C9-B8DBDD04E781}" destId="{0C22066D-3DC5-4944-9779-BE462863CB46}" srcOrd="8" destOrd="0" presId="urn:microsoft.com/office/officeart/2005/8/layout/radial3"/>
    <dgm:cxn modelId="{7D8E37AC-A678-49D0-BAA3-B5FEED78987B}" type="presParOf" srcId="{DF6D14A7-9239-4AC5-81C9-B8DBDD04E781}" destId="{6AAB76B9-4535-4965-9127-4BA610F38D3E}" srcOrd="9" destOrd="0" presId="urn:microsoft.com/office/officeart/2005/8/layout/radial3"/>
    <dgm:cxn modelId="{3C4AE448-E0EF-4134-90ED-2D399444C322}" type="presParOf" srcId="{DF6D14A7-9239-4AC5-81C9-B8DBDD04E781}" destId="{0164E2EF-2740-4387-92FE-5C98AB097DD3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193977" y="1526976"/>
          <a:ext cx="3804045" cy="38040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العلوم التي يحتاج إليها المفسر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51066" y="2084065"/>
        <a:ext cx="2689867" cy="2689867"/>
      </dsp:txXfrm>
    </dsp:sp>
    <dsp:sp modelId="{E4798221-79E5-4B09-9135-F2A4AA4B30AA}">
      <dsp:nvSpPr>
        <dsp:cNvPr id="0" name=""/>
        <dsp:cNvSpPr/>
      </dsp:nvSpPr>
      <dsp:spPr>
        <a:xfrm>
          <a:off x="5144988" y="679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(1) علم اللغة</a:t>
          </a:r>
          <a:endParaRPr lang="en-US" sz="2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9224"/>
        <a:ext cx="1344932" cy="1344932"/>
      </dsp:txXfrm>
    </dsp:sp>
    <dsp:sp modelId="{FC4FE2A1-300C-4AE5-8326-982C0E8355C9}">
      <dsp:nvSpPr>
        <dsp:cNvPr id="0" name=""/>
        <dsp:cNvSpPr/>
      </dsp:nvSpPr>
      <dsp:spPr>
        <a:xfrm>
          <a:off x="6601113" y="473802"/>
          <a:ext cx="1902022" cy="19020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(2) علم النحو</a:t>
          </a:r>
          <a:endParaRPr lang="en-US" sz="2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79658" y="752347"/>
        <a:ext cx="1344932" cy="1344932"/>
      </dsp:txXfrm>
    </dsp:sp>
    <dsp:sp modelId="{A9DCC4D2-9B4F-4D51-8102-3878487CA98B}">
      <dsp:nvSpPr>
        <dsp:cNvPr id="0" name=""/>
        <dsp:cNvSpPr/>
      </dsp:nvSpPr>
      <dsp:spPr>
        <a:xfrm>
          <a:off x="7501049" y="1712457"/>
          <a:ext cx="1902022" cy="190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(3) علم الصرف</a:t>
          </a:r>
          <a:endParaRPr lang="en-US" sz="2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79594" y="1991002"/>
        <a:ext cx="1344932" cy="1344932"/>
      </dsp:txXfrm>
    </dsp:sp>
    <dsp:sp modelId="{94D42886-DAE8-49E2-8B31-69EBD6AC7B9C}">
      <dsp:nvSpPr>
        <dsp:cNvPr id="0" name=""/>
        <dsp:cNvSpPr/>
      </dsp:nvSpPr>
      <dsp:spPr>
        <a:xfrm>
          <a:off x="7501049" y="3243518"/>
          <a:ext cx="1902022" cy="190202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(4) علوم البلاغة</a:t>
          </a:r>
          <a:endParaRPr lang="en-US" sz="2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79594" y="3522063"/>
        <a:ext cx="1344932" cy="1344932"/>
      </dsp:txXfrm>
    </dsp:sp>
    <dsp:sp modelId="{D4D19DA7-F88B-4B31-BDCA-044218405987}">
      <dsp:nvSpPr>
        <dsp:cNvPr id="0" name=""/>
        <dsp:cNvSpPr/>
      </dsp:nvSpPr>
      <dsp:spPr>
        <a:xfrm>
          <a:off x="6601113" y="4482172"/>
          <a:ext cx="1902022" cy="190202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(5) علم القراءات</a:t>
          </a:r>
          <a:endParaRPr lang="en-US" sz="2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79658" y="4760717"/>
        <a:ext cx="1344932" cy="1344932"/>
      </dsp:txXfrm>
    </dsp:sp>
    <dsp:sp modelId="{27CC1ECD-0A24-4F98-8ABC-CBC74B5B8064}">
      <dsp:nvSpPr>
        <dsp:cNvPr id="0" name=""/>
        <dsp:cNvSpPr/>
      </dsp:nvSpPr>
      <dsp:spPr>
        <a:xfrm>
          <a:off x="5144988" y="4955296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(6) علم أصول الفقه</a:t>
          </a:r>
          <a:endParaRPr lang="en-US" sz="2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33841"/>
        <a:ext cx="1344932" cy="1344932"/>
      </dsp:txXfrm>
    </dsp:sp>
    <dsp:sp modelId="{880EEED0-39A6-4DD0-AF98-71CEE933B0DB}">
      <dsp:nvSpPr>
        <dsp:cNvPr id="0" name=""/>
        <dsp:cNvSpPr/>
      </dsp:nvSpPr>
      <dsp:spPr>
        <a:xfrm>
          <a:off x="3688863" y="4482172"/>
          <a:ext cx="1902022" cy="19020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(7) علم أسباب النزول</a:t>
          </a:r>
          <a:endParaRPr lang="en-US" sz="2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67408" y="4760717"/>
        <a:ext cx="1344932" cy="1344932"/>
      </dsp:txXfrm>
    </dsp:sp>
    <dsp:sp modelId="{0C22066D-3DC5-4944-9779-BE462863CB46}">
      <dsp:nvSpPr>
        <dsp:cNvPr id="0" name=""/>
        <dsp:cNvSpPr/>
      </dsp:nvSpPr>
      <dsp:spPr>
        <a:xfrm>
          <a:off x="2788928" y="3243518"/>
          <a:ext cx="1902022" cy="190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(8) علم القصص</a:t>
          </a:r>
          <a:endParaRPr lang="en-US" sz="2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67473" y="3522063"/>
        <a:ext cx="1344932" cy="1344932"/>
      </dsp:txXfrm>
    </dsp:sp>
    <dsp:sp modelId="{6AAB76B9-4535-4965-9127-4BA610F38D3E}">
      <dsp:nvSpPr>
        <dsp:cNvPr id="0" name=""/>
        <dsp:cNvSpPr/>
      </dsp:nvSpPr>
      <dsp:spPr>
        <a:xfrm>
          <a:off x="2788928" y="1712457"/>
          <a:ext cx="1902022" cy="190202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(9) الأحاديث</a:t>
          </a:r>
          <a:endParaRPr lang="en-US" sz="2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67473" y="1991002"/>
        <a:ext cx="1344932" cy="1344932"/>
      </dsp:txXfrm>
    </dsp:sp>
    <dsp:sp modelId="{0164E2EF-2740-4387-92FE-5C98AB097DD3}">
      <dsp:nvSpPr>
        <dsp:cNvPr id="0" name=""/>
        <dsp:cNvSpPr/>
      </dsp:nvSpPr>
      <dsp:spPr>
        <a:xfrm>
          <a:off x="3688863" y="473802"/>
          <a:ext cx="1902022" cy="190202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(10) علم الموهبة</a:t>
          </a:r>
          <a:endParaRPr lang="en-US" sz="2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67408" y="752347"/>
        <a:ext cx="1344932" cy="1344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14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981" y="2222523"/>
            <a:ext cx="10040038" cy="2387600"/>
          </a:xfrm>
        </p:spPr>
        <p:txBody>
          <a:bodyPr>
            <a:normAutofit fontScale="90000"/>
          </a:bodyPr>
          <a:lstStyle/>
          <a:p>
            <a:pPr rtl="1"/>
            <a:r>
              <a:rPr lang="ar-EG" dirty="0"/>
              <a:t>محادثة عن: العُلُومُ الَّتِي يَحْتَاجُ إِلَيْهَا المُفَسِّر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1F88A-5CB4-4161-86B8-AC42E1BB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784" y="2233445"/>
            <a:ext cx="7392432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0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116B4-80E4-4E2C-A66D-86D32F087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653" y="2300130"/>
            <a:ext cx="5858693" cy="2257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C7F1B1-889F-4382-B7BD-80C9DB5DD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364" y="2328709"/>
            <a:ext cx="5887272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3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049216"/>
              </p:ext>
            </p:extLst>
          </p:nvPr>
        </p:nvGraphicFramePr>
        <p:xfrm>
          <a:off x="0" y="22035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2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D19DA7-F88B-4B31-BDCA-044218405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D4D19DA7-F88B-4B31-BDCA-044218405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CC1ECD-0A24-4F98-8ABC-CBC74B5B8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27CC1ECD-0A24-4F98-8ABC-CBC74B5B8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0EEED0-39A6-4DD0-AF98-71CEE933B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880EEED0-39A6-4DD0-AF98-71CEE933B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22066D-3DC5-4944-9779-BE462863C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0C22066D-3DC5-4944-9779-BE462863C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AB76B9-4535-4965-9127-4BA610F38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6AAB76B9-4535-4965-9127-4BA610F38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64E2EF-2740-4387-92FE-5C98AB097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0164E2EF-2740-4387-92FE-5C98AB097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9E9F6-EE36-426B-823B-B09BC53D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53178-D4CC-46AB-AE03-58F961A0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56D57-E806-46D8-B726-C38B0EF1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548" y="1539017"/>
            <a:ext cx="7990904" cy="37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2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9E9F6-EE36-426B-823B-B09BC53D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53178-D4CC-46AB-AE03-58F961A0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7906BB-D10A-4B55-8EDB-654B096B3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699237" y="1894901"/>
            <a:ext cx="8793526" cy="374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7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FE999-1DF7-48CE-96AD-6525ED108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18" y="2838367"/>
            <a:ext cx="10840963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3FA51-9A2D-4237-88F9-3CC643E91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0" y="3114631"/>
            <a:ext cx="10174120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6858D-F912-44FC-84D7-2DC76A19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55" y="3167026"/>
            <a:ext cx="10669489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6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640A0-9FFE-418C-8E9C-63D0551AE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67" y="3095578"/>
            <a:ext cx="8888065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9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9AF4C-E20A-42D4-93B0-ADB700223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94" y="3114631"/>
            <a:ext cx="8326012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7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82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Sakkal Majalla</vt:lpstr>
      <vt:lpstr>Office Theme</vt:lpstr>
      <vt:lpstr>محادثة عن: العُلُومُ الَّتِي يَحْتَاجُ إِلَيْهَا المُفَسِّر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56</cp:revision>
  <dcterms:created xsi:type="dcterms:W3CDTF">2020-09-13T16:40:33Z</dcterms:created>
  <dcterms:modified xsi:type="dcterms:W3CDTF">2026-04-26T18:29:06Z</dcterms:modified>
</cp:coreProperties>
</file>