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6" r:id="rId2"/>
    <p:sldId id="256" r:id="rId3"/>
    <p:sldId id="534" r:id="rId4"/>
    <p:sldId id="535" r:id="rId5"/>
    <p:sldId id="515" r:id="rId6"/>
    <p:sldId id="536" r:id="rId7"/>
    <p:sldId id="517" r:id="rId8"/>
    <p:sldId id="537" r:id="rId9"/>
    <p:sldId id="518" r:id="rId10"/>
    <p:sldId id="538" r:id="rId11"/>
    <p:sldId id="519" r:id="rId12"/>
    <p:sldId id="544" r:id="rId13"/>
    <p:sldId id="539" r:id="rId14"/>
    <p:sldId id="52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04DB1-EDF7-4759-959E-C7940A541ED2}"/>
              </a:ext>
            </a:extLst>
          </p:cNvPr>
          <p:cNvSpPr/>
          <p:nvPr/>
        </p:nvSpPr>
        <p:spPr>
          <a:xfrm>
            <a:off x="435999" y="2445747"/>
            <a:ext cx="11307982" cy="6279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83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(1) سنة التدرج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99185-12A2-4733-AC38-9DA85C419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" y="1542361"/>
            <a:ext cx="12163274" cy="37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5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ص83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(1) سنة التدرج (تابع)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31B63-FC7B-4979-B7B4-85B33C8F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" y="1961002"/>
            <a:ext cx="12161840" cy="29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04DB1-EDF7-4759-959E-C7940A541ED2}"/>
              </a:ext>
            </a:extLst>
          </p:cNvPr>
          <p:cNvSpPr/>
          <p:nvPr/>
        </p:nvSpPr>
        <p:spPr>
          <a:xfrm>
            <a:off x="435999" y="3227945"/>
            <a:ext cx="11307982" cy="6279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ص85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(2) لكل شيء أجل مسمى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0400A-3A06-4BE6-BA48-C04C524E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" y="1443212"/>
            <a:ext cx="12172810" cy="46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 - 3: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فَلْنَبْحَثْ عَن الأَسْبَابِ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04DB1-EDF7-4759-959E-C7940A541ED2}"/>
              </a:ext>
            </a:extLst>
          </p:cNvPr>
          <p:cNvSpPr/>
          <p:nvPr/>
        </p:nvSpPr>
        <p:spPr>
          <a:xfrm>
            <a:off x="435999" y="110171"/>
            <a:ext cx="11307982" cy="6279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ص73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لماذا أعرض الشباب عن العلماء؟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7A0D1-62F2-4742-8598-0AC318E1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16" y="1443210"/>
            <a:ext cx="12230432" cy="39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04DB1-EDF7-4759-959E-C7940A541ED2}"/>
              </a:ext>
            </a:extLst>
          </p:cNvPr>
          <p:cNvSpPr/>
          <p:nvPr/>
        </p:nvSpPr>
        <p:spPr>
          <a:xfrm>
            <a:off x="435999" y="903386"/>
            <a:ext cx="11307982" cy="6279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ص80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ضعف المعرفة بالتاريخ والواقع وسنن الكون والحياة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0292B-3307-4EB1-BD9F-5CD4020B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" y="1388128"/>
            <a:ext cx="12186296" cy="46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04DB1-EDF7-4759-959E-C7940A541ED2}"/>
              </a:ext>
            </a:extLst>
          </p:cNvPr>
          <p:cNvSpPr/>
          <p:nvPr/>
        </p:nvSpPr>
        <p:spPr>
          <a:xfrm>
            <a:off x="435999" y="1652533"/>
            <a:ext cx="11307982" cy="6279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FD434-4B65-4707-A979-26CDC71EA305}"/>
              </a:ext>
            </a:extLst>
          </p:cNvPr>
          <p:cNvSpPr txBox="1"/>
          <p:nvPr/>
        </p:nvSpPr>
        <p:spPr>
          <a:xfrm>
            <a:off x="11270255" y="2137272"/>
            <a:ext cx="55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dirty="0">
                <a:sym typeface="Wingdings" panose="05000000000000000000" pitchFamily="2" charset="2"/>
              </a:rPr>
              <a:t>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4F68B-FDB6-4F58-A83A-1C1B890FC809}"/>
              </a:ext>
            </a:extLst>
          </p:cNvPr>
          <p:cNvSpPr txBox="1"/>
          <p:nvPr/>
        </p:nvSpPr>
        <p:spPr>
          <a:xfrm>
            <a:off x="11258235" y="2765232"/>
            <a:ext cx="55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dirty="0">
                <a:sym typeface="Wingdings" panose="05000000000000000000" pitchFamily="2" charset="2"/>
              </a:rPr>
              <a:t>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93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ص83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سنتان مهمتان من سنن الله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C5515-4B57-4E19-80B7-D53B77F1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" y="1806767"/>
            <a:ext cx="12181184" cy="32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4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67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Sakkal Majalla</vt:lpstr>
      <vt:lpstr>Office Theme</vt:lpstr>
      <vt:lpstr>PowerPoint Presentation</vt:lpstr>
      <vt:lpstr>الفصل الثاني - 3: فَلْنَبْحَثْ عَن الأَسْبَابِ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67</cp:revision>
  <dcterms:created xsi:type="dcterms:W3CDTF">2020-09-13T16:40:33Z</dcterms:created>
  <dcterms:modified xsi:type="dcterms:W3CDTF">2026-04-04T08:48:05Z</dcterms:modified>
</cp:coreProperties>
</file>