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86" r:id="rId2"/>
    <p:sldId id="256" r:id="rId3"/>
    <p:sldId id="540" r:id="rId4"/>
    <p:sldId id="521" r:id="rId5"/>
    <p:sldId id="541" r:id="rId6"/>
    <p:sldId id="522" r:id="rId7"/>
    <p:sldId id="542" r:id="rId8"/>
    <p:sldId id="523" r:id="rId9"/>
    <p:sldId id="543" r:id="rId10"/>
    <p:sldId id="524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4/4/2026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561E – Arabic Curriculum – Lecture No. </a:t>
            </a:r>
            <a:r>
              <a:rPr lang="en-US" sz="1800" b="1" dirty="0"/>
              <a:t>8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9E67BA-27E2-48AA-8CDB-96585382D743}"/>
              </a:ext>
            </a:extLst>
          </p:cNvPr>
          <p:cNvSpPr txBox="1"/>
          <p:nvPr userDrawn="1"/>
        </p:nvSpPr>
        <p:spPr>
          <a:xfrm>
            <a:off x="1" y="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EG" sz="22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الصحوة الإسلامية بين الجمود والتطرف</a:t>
            </a:r>
            <a:endParaRPr lang="en-US" sz="2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 rtl="1"/>
            <a:r>
              <a:rPr lang="ar-EG" sz="2200" b="0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يوسف القرضاوي</a:t>
            </a:r>
            <a:endParaRPr lang="en-US" sz="2200" b="0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DA876C8-ECF6-C5DB-B0D6-22574BCF919F}"/>
              </a:ext>
            </a:extLst>
          </p:cNvPr>
          <p:cNvSpPr txBox="1"/>
          <p:nvPr/>
        </p:nvSpPr>
        <p:spPr>
          <a:xfrm>
            <a:off x="3191219" y="742150"/>
            <a:ext cx="5809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L9 (LNG 561E)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7B3DDE-FCFF-45EA-A006-2F613E52B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55945">
            <a:off x="4567670" y="1930630"/>
            <a:ext cx="3056660" cy="416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023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ص100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اللجوء إلى العنف والتعذيب لا يقاوم التطرف بل يخلقه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CE2DC3-55A4-4A81-AEE1-CECEC81E49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" y="1740666"/>
            <a:ext cx="12182934" cy="337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7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الثاني - 4:</a:t>
            </a:r>
            <a:br>
              <a:rPr lang="ar-EG" sz="6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EG" sz="6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فَلْنَبْحَثْ عَن الأَسْبَابِ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3922007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4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ص90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غربة الإسلام في ديار الإسلام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0D1CB0-BE1B-4E30-9D76-138499566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229" y="1674564"/>
            <a:ext cx="12224458" cy="350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45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4682171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8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ص92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الهجوم العلني والتآمر الخفي على الأمة الإسلامية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932F2D-6819-4F6F-AAD9-28BD7143A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97339"/>
            <a:ext cx="12191998" cy="366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9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5398268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22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817973-F73E-40A1-99F5-1AE45FE3ED0A}"/>
              </a:ext>
            </a:extLst>
          </p:cNvPr>
          <p:cNvSpPr txBox="1"/>
          <p:nvPr/>
        </p:nvSpPr>
        <p:spPr>
          <a:xfrm>
            <a:off x="0" y="6389017"/>
            <a:ext cx="2467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ص95 </a:t>
            </a:r>
            <a:endParaRPr lang="en-US" sz="2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94AC36-989B-40DC-83CD-676ECB01CF52}"/>
              </a:ext>
            </a:extLst>
          </p:cNvPr>
          <p:cNvSpPr txBox="1">
            <a:spLocks/>
          </p:cNvSpPr>
          <p:nvPr/>
        </p:nvSpPr>
        <p:spPr>
          <a:xfrm>
            <a:off x="838200" y="2641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just" rtl="1"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rgbClr val="FF0000"/>
                </a:solidFill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EG" dirty="0"/>
              <a:t>مصادرة حرية الدعوة إلى الإسلام الشامل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6CEFA9-9DFC-44BE-AE96-0C28A3A18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2126"/>
            <a:ext cx="12192000" cy="275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1839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FAC2FE-018B-466E-A9E1-B4A96263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12" y="0"/>
            <a:ext cx="1148817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104DB1-EDF7-4759-959E-C7940A541ED2}"/>
              </a:ext>
            </a:extLst>
          </p:cNvPr>
          <p:cNvSpPr/>
          <p:nvPr/>
        </p:nvSpPr>
        <p:spPr>
          <a:xfrm>
            <a:off x="435999" y="6230040"/>
            <a:ext cx="11307982" cy="6279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3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51</Words>
  <Application>Microsoft Office PowerPoint</Application>
  <PresentationFormat>Widescreen</PresentationFormat>
  <Paragraphs>13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Sakkal Majalla</vt:lpstr>
      <vt:lpstr>Office Theme</vt:lpstr>
      <vt:lpstr>PowerPoint Presentation</vt:lpstr>
      <vt:lpstr>الفصل الثاني - 4: فَلْنَبْحَثْ عَن الأَسْبَابِ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68</cp:revision>
  <dcterms:created xsi:type="dcterms:W3CDTF">2020-09-13T16:40:33Z</dcterms:created>
  <dcterms:modified xsi:type="dcterms:W3CDTF">2026-04-04T08:49:10Z</dcterms:modified>
</cp:coreProperties>
</file>