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86" r:id="rId2"/>
    <p:sldId id="256" r:id="rId3"/>
    <p:sldId id="534" r:id="rId4"/>
    <p:sldId id="535" r:id="rId5"/>
    <p:sldId id="515" r:id="rId6"/>
    <p:sldId id="536" r:id="rId7"/>
    <p:sldId id="517" r:id="rId8"/>
    <p:sldId id="537" r:id="rId9"/>
    <p:sldId id="518" r:id="rId10"/>
    <p:sldId id="538" r:id="rId11"/>
    <p:sldId id="51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3073715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110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لا تتطرفوا في تصوير التطرف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3D05F-19D9-435B-9689-7344D24D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0" y="1994054"/>
            <a:ext cx="12223620" cy="28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 - 1: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سَبِيلِ العِلَاج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837286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104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دور المجتمع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A6ECC-5CC2-445D-A98B-0B4E5D73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" y="1994054"/>
            <a:ext cx="12170474" cy="28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1575418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105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على حكام المسلمين أن يرجعوا إلى شرع الله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5729C-B7A1-4934-B516-A8F06F78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9" y="1476263"/>
            <a:ext cx="12203138" cy="41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2335579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107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عاملوهم بروح الأبوة والأخوة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9DEBE-FED0-4635-8BD2-D62936CC1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5629"/>
            <a:ext cx="12191998" cy="2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47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PowerPoint Presentation</vt:lpstr>
      <vt:lpstr>الفصل الثالث - 1: فِي سَبِيلِ العِلَاج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70</cp:revision>
  <dcterms:created xsi:type="dcterms:W3CDTF">2020-09-13T16:40:33Z</dcterms:created>
  <dcterms:modified xsi:type="dcterms:W3CDTF">2026-04-10T18:39:18Z</dcterms:modified>
</cp:coreProperties>
</file>