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86" r:id="rId2"/>
    <p:sldId id="256" r:id="rId3"/>
    <p:sldId id="534" r:id="rId4"/>
    <p:sldId id="539" r:id="rId5"/>
    <p:sldId id="520" r:id="rId6"/>
    <p:sldId id="540" r:id="rId7"/>
    <p:sldId id="521" r:id="rId8"/>
    <p:sldId id="541" r:id="rId9"/>
    <p:sldId id="522" r:id="rId10"/>
    <p:sldId id="542" r:id="rId11"/>
    <p:sldId id="523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10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43327-B58E-43CD-B16E-636FFC14F044}"/>
              </a:ext>
            </a:extLst>
          </p:cNvPr>
          <p:cNvSpPr/>
          <p:nvPr/>
        </p:nvSpPr>
        <p:spPr>
          <a:xfrm>
            <a:off x="22034" y="6081328"/>
            <a:ext cx="12085503" cy="7381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0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ص120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فقه الجزئيات في ضوء الكليات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EEA8941-4EA8-47CB-9889-935795B181A1}"/>
              </a:ext>
            </a:extLst>
          </p:cNvPr>
          <p:cNvGrpSpPr/>
          <p:nvPr/>
        </p:nvGrpSpPr>
        <p:grpSpPr>
          <a:xfrm>
            <a:off x="-1944" y="1784734"/>
            <a:ext cx="12195888" cy="3288532"/>
            <a:chOff x="-1944" y="1784734"/>
            <a:chExt cx="12195888" cy="328853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4FD27C-192A-438B-B88C-C2F170111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44" y="1784734"/>
              <a:ext cx="12195888" cy="328853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E8B5A9-622A-4F80-99EB-2EBFBE8C3214}"/>
                </a:ext>
              </a:extLst>
            </p:cNvPr>
            <p:cNvSpPr/>
            <p:nvPr/>
          </p:nvSpPr>
          <p:spPr>
            <a:xfrm>
              <a:off x="4164376" y="4285561"/>
              <a:ext cx="440675" cy="484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018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الثالث - </a:t>
            </a:r>
            <a:r>
              <a:rPr lang="en-US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2</a:t>
            </a:r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فِي سَبِيلِ العِلَاج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3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43327-B58E-43CD-B16E-636FFC14F044}"/>
              </a:ext>
            </a:extLst>
          </p:cNvPr>
          <p:cNvSpPr/>
          <p:nvPr/>
        </p:nvSpPr>
        <p:spPr>
          <a:xfrm>
            <a:off x="22034" y="3877946"/>
            <a:ext cx="12085503" cy="7381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114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افتحوا النوافذ لنسيم الحرية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794E24-F4D5-4D7B-99F0-65C0ADCF8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22" y="1564396"/>
            <a:ext cx="12199844" cy="37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1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43327-B58E-43CD-B16E-636FFC14F044}"/>
              </a:ext>
            </a:extLst>
          </p:cNvPr>
          <p:cNvSpPr/>
          <p:nvPr/>
        </p:nvSpPr>
        <p:spPr>
          <a:xfrm>
            <a:off x="22034" y="4627095"/>
            <a:ext cx="12085503" cy="7381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2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 116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لا تقابلوا التكفير بتكفير مثله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6A8AC6-B6E9-4B1D-B626-6C2057B85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6655"/>
            <a:ext cx="10515600" cy="515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4852A1-7DBA-42FC-95BC-FD78D8ECC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4" y="815244"/>
            <a:ext cx="12206148" cy="60427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C643327-B58E-43CD-B16E-636FFC14F044}"/>
              </a:ext>
            </a:extLst>
          </p:cNvPr>
          <p:cNvSpPr/>
          <p:nvPr/>
        </p:nvSpPr>
        <p:spPr>
          <a:xfrm>
            <a:off x="22034" y="5365223"/>
            <a:ext cx="12085503" cy="738126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ص118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واجب الشباب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34857-59B1-40B3-AC5E-9C7978FB0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922243"/>
            <a:ext cx="12191998" cy="30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5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42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Sakkal Majalla</vt:lpstr>
      <vt:lpstr>Office Theme</vt:lpstr>
      <vt:lpstr>PowerPoint Presentation</vt:lpstr>
      <vt:lpstr>الفصل الثالث - 2: فِي سَبِيلِ العِلَاج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71</cp:revision>
  <dcterms:created xsi:type="dcterms:W3CDTF">2020-09-13T16:40:33Z</dcterms:created>
  <dcterms:modified xsi:type="dcterms:W3CDTF">2026-04-10T18:42:36Z</dcterms:modified>
</cp:coreProperties>
</file>