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6" r:id="rId2"/>
    <p:sldId id="256" r:id="rId3"/>
    <p:sldId id="535" r:id="rId4"/>
    <p:sldId id="515" r:id="rId5"/>
    <p:sldId id="536" r:id="rId6"/>
    <p:sldId id="517" r:id="rId7"/>
    <p:sldId id="537" r:id="rId8"/>
    <p:sldId id="518" r:id="rId9"/>
    <p:sldId id="538" r:id="rId10"/>
    <p:sldId id="51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ص139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73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مراتب المنهيات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47EB-B3D1-4C87-B496-F508A19A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" y="1046604"/>
            <a:ext cx="12179436" cy="54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5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 - 3: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سَبِيلِ العِلَاج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6713-5B11-4A1E-8BF1-A2CBF887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" y="837276"/>
            <a:ext cx="12203590" cy="6020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9051E-6701-44C8-ABAB-F94D5051F2C3}"/>
              </a:ext>
            </a:extLst>
          </p:cNvPr>
          <p:cNvSpPr/>
          <p:nvPr/>
        </p:nvSpPr>
        <p:spPr>
          <a:xfrm>
            <a:off x="0" y="837276"/>
            <a:ext cx="12192000" cy="7271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ص134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الفقه في مراتب الأحكام وأدب الخلاف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60184-9E34-47A8-A4EE-0A04DA7C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04143"/>
            <a:ext cx="12191998" cy="40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6713-5B11-4A1E-8BF1-A2CBF887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" y="837276"/>
            <a:ext cx="12203590" cy="6020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9051E-6701-44C8-ABAB-F94D5051F2C3}"/>
              </a:ext>
            </a:extLst>
          </p:cNvPr>
          <p:cNvSpPr/>
          <p:nvPr/>
        </p:nvSpPr>
        <p:spPr>
          <a:xfrm>
            <a:off x="0" y="1619478"/>
            <a:ext cx="12192000" cy="7271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ص137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العلم بقيم الأعمال ومراتبها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34CD0-F9B0-4BCA-A239-0FBE38CE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940"/>
            <a:ext cx="12192000" cy="28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6713-5B11-4A1E-8BF1-A2CBF887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" y="837276"/>
            <a:ext cx="12203590" cy="6020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9051E-6701-44C8-ABAB-F94D5051F2C3}"/>
              </a:ext>
            </a:extLst>
          </p:cNvPr>
          <p:cNvSpPr/>
          <p:nvPr/>
        </p:nvSpPr>
        <p:spPr>
          <a:xfrm>
            <a:off x="0" y="2390657"/>
            <a:ext cx="12192000" cy="7271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ص138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مراتب المأمورات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F12A3-D070-4FAD-8167-9882122D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7273"/>
            <a:ext cx="10515600" cy="49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6713-5B11-4A1E-8BF1-A2CBF887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" y="837276"/>
            <a:ext cx="12203590" cy="6020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9051E-6701-44C8-ABAB-F94D5051F2C3}"/>
              </a:ext>
            </a:extLst>
          </p:cNvPr>
          <p:cNvSpPr/>
          <p:nvPr/>
        </p:nvSpPr>
        <p:spPr>
          <a:xfrm>
            <a:off x="0" y="3095736"/>
            <a:ext cx="12192000" cy="7271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38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PowerPoint Presentation</vt:lpstr>
      <vt:lpstr>الفصل الثالث - 3: فِي سَبِيلِ العِلَاج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72</cp:revision>
  <dcterms:created xsi:type="dcterms:W3CDTF">2020-09-13T16:40:33Z</dcterms:created>
  <dcterms:modified xsi:type="dcterms:W3CDTF">2026-04-17T15:34:34Z</dcterms:modified>
</cp:coreProperties>
</file>