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86" r:id="rId2"/>
    <p:sldId id="256" r:id="rId3"/>
    <p:sldId id="539" r:id="rId4"/>
    <p:sldId id="520" r:id="rId5"/>
    <p:sldId id="540" r:id="rId6"/>
    <p:sldId id="521" r:id="rId7"/>
    <p:sldId id="541" r:id="rId8"/>
    <p:sldId id="522" r:id="rId9"/>
    <p:sldId id="542" r:id="rId10"/>
    <p:sldId id="52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1</a:t>
            </a:r>
            <a:r>
              <a:rPr lang="ar-EG" sz="1800" b="1" dirty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ص153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حوار حول سنن النصر وشروطه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626A0-5C5F-49C8-8AF5-C70B5CDA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789"/>
            <a:ext cx="12192000" cy="27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8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 - 4: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 سَبِيلِ العِلَاج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B6713-5B11-4A1E-8BF1-A2CBF887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" y="837276"/>
            <a:ext cx="12203590" cy="6020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9051E-6701-44C8-ABAB-F94D5051F2C3}"/>
              </a:ext>
            </a:extLst>
          </p:cNvPr>
          <p:cNvSpPr/>
          <p:nvPr/>
        </p:nvSpPr>
        <p:spPr>
          <a:xfrm>
            <a:off x="0" y="3888956"/>
            <a:ext cx="12192000" cy="7271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ص141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مراتب الناس مع الأعمال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B1168-CA63-4A82-8AF0-92DE6A2A0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1434"/>
            <a:ext cx="10515600" cy="53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B6713-5B11-4A1E-8BF1-A2CBF887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" y="837276"/>
            <a:ext cx="12203590" cy="6020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9051E-6701-44C8-ABAB-F94D5051F2C3}"/>
              </a:ext>
            </a:extLst>
          </p:cNvPr>
          <p:cNvSpPr/>
          <p:nvPr/>
        </p:nvSpPr>
        <p:spPr>
          <a:xfrm>
            <a:off x="0" y="4616070"/>
            <a:ext cx="12192000" cy="7271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ص146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تقدير ظروف الناس وأعذارهم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1169B-2DCD-4495-B7F2-6E868FB3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4499"/>
            <a:ext cx="12192000" cy="26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B6713-5B11-4A1E-8BF1-A2CBF887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" y="837276"/>
            <a:ext cx="12203590" cy="6020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9051E-6701-44C8-ABAB-F94D5051F2C3}"/>
              </a:ext>
            </a:extLst>
          </p:cNvPr>
          <p:cNvSpPr/>
          <p:nvPr/>
        </p:nvSpPr>
        <p:spPr>
          <a:xfrm>
            <a:off x="0" y="5398272"/>
            <a:ext cx="12192000" cy="7271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150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الفقه في سنة الله في خلقه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1BF92-1F5D-4A0F-B5F8-A22F41A3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08644"/>
            <a:ext cx="12191998" cy="26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9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B6713-5B11-4A1E-8BF1-A2CBF887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" y="837276"/>
            <a:ext cx="12203590" cy="6020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9051E-6701-44C8-ABAB-F94D5051F2C3}"/>
              </a:ext>
            </a:extLst>
          </p:cNvPr>
          <p:cNvSpPr/>
          <p:nvPr/>
        </p:nvSpPr>
        <p:spPr>
          <a:xfrm>
            <a:off x="0" y="6092331"/>
            <a:ext cx="12192000" cy="7271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44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PowerPoint Presentation</vt:lpstr>
      <vt:lpstr>الفصل الثالث - 4: فِي سَبِيلِ العِلَاج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73</cp:revision>
  <dcterms:created xsi:type="dcterms:W3CDTF">2020-09-13T16:40:33Z</dcterms:created>
  <dcterms:modified xsi:type="dcterms:W3CDTF">2026-04-17T15:36:42Z</dcterms:modified>
</cp:coreProperties>
</file>