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6" r:id="rId2"/>
    <p:sldId id="256" r:id="rId3"/>
    <p:sldId id="518" r:id="rId4"/>
    <p:sldId id="515" r:id="rId5"/>
    <p:sldId id="525" r:id="rId6"/>
    <p:sldId id="519" r:id="rId7"/>
    <p:sldId id="498" r:id="rId8"/>
    <p:sldId id="522" r:id="rId9"/>
    <p:sldId id="526" r:id="rId10"/>
    <p:sldId id="52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أدب الدعوة والحوار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أولا: مراعاة 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حق الوالدين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ثانيا: مراعاة حق السن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ثالثا: مراعاة حق السابقة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أدب الدعوة والحوار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أولا: مراعاة </a:t>
          </a:r>
          <a:r>
            <a:rPr lang="ar-EG" sz="3100" kern="1200">
              <a:latin typeface="Sakkal Majalla" panose="02000000000000000000" pitchFamily="2" charset="-78"/>
              <a:cs typeface="Sakkal Majalla" panose="02000000000000000000" pitchFamily="2" charset="-78"/>
            </a:rPr>
            <a:t>حق الوالدين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ثانيا: مراعاة حق السن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A9DCC4D2-9B4F-4D51-8102-3878487CA98B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ثالثا: مراعاة حق السابقة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في أدب الدعوة والحوار (تابع)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BB712-E683-49C2-B1E9-1748FA2D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24293"/>
            <a:ext cx="12191998" cy="28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0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الرابع - 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نَصَائِح أَبَوِيَّة إِلَى شَبَابِ الإِسْلَام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9446-3103-4BBA-BA23-7BFDB01D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9955"/>
            <a:ext cx="12191998" cy="2938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63439F-8A39-402F-9D29-E71C8E5AF323}"/>
              </a:ext>
            </a:extLst>
          </p:cNvPr>
          <p:cNvSpPr/>
          <p:nvPr/>
        </p:nvSpPr>
        <p:spPr>
          <a:xfrm>
            <a:off x="2" y="1959955"/>
            <a:ext cx="12191998" cy="7061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ادعوا بالحكمة والحسنى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0BF65-939E-4EEB-866F-F104E518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6493"/>
            <a:ext cx="12191998" cy="36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ادعوا بالحكمة والحسنى (تابع)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2CB2C9-9B54-427A-8EE8-77561D013086}"/>
              </a:ext>
            </a:extLst>
          </p:cNvPr>
          <p:cNvGrpSpPr/>
          <p:nvPr/>
        </p:nvGrpSpPr>
        <p:grpSpPr>
          <a:xfrm>
            <a:off x="0" y="1641515"/>
            <a:ext cx="12192000" cy="3793268"/>
            <a:chOff x="570729" y="1542073"/>
            <a:chExt cx="11050542" cy="3198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13D899-B5B9-4ACB-8F86-6992A02FF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729" y="1542073"/>
              <a:ext cx="11050542" cy="24958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17CCCC-83AA-4254-92FF-2FEE9E229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713" y="3334934"/>
              <a:ext cx="11031558" cy="1406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03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9446-3103-4BBA-BA23-7BFDB01D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9955"/>
            <a:ext cx="12191998" cy="2938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63439F-8A39-402F-9D29-E71C8E5AF323}"/>
              </a:ext>
            </a:extLst>
          </p:cNvPr>
          <p:cNvSpPr/>
          <p:nvPr/>
        </p:nvSpPr>
        <p:spPr>
          <a:xfrm>
            <a:off x="2" y="2742155"/>
            <a:ext cx="12191998" cy="7061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ص168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في أدب الدعوة والحوار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16E6F-7874-44E7-8A66-C4272AA7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371"/>
            <a:ext cx="12192000" cy="21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2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ص168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في أدب الدعوة والحوار (تابع)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03C5D-8118-46F8-A42F-0A27086C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03667"/>
            <a:ext cx="12191998" cy="14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73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PowerPoint Presentation</vt:lpstr>
      <vt:lpstr>الفصل الرابع - 1: نَصَائِح أَبَوِيَّة إِلَى شَبَابِ الإِسْلَام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77</cp:revision>
  <dcterms:created xsi:type="dcterms:W3CDTF">2020-09-13T16:40:33Z</dcterms:created>
  <dcterms:modified xsi:type="dcterms:W3CDTF">2026-04-24T13:27:35Z</dcterms:modified>
</cp:coreProperties>
</file>