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86" r:id="rId2"/>
    <p:sldId id="256" r:id="rId3"/>
    <p:sldId id="520" r:id="rId4"/>
    <p:sldId id="523" r:id="rId5"/>
    <p:sldId id="527" r:id="rId6"/>
    <p:sldId id="530" r:id="rId7"/>
    <p:sldId id="521" r:id="rId8"/>
    <p:sldId id="502" r:id="rId9"/>
    <p:sldId id="524" r:id="rId10"/>
    <p:sldId id="528" r:id="rId11"/>
    <p:sldId id="531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AEFE6-09C3-4C19-85EB-C886AAA87F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7DF79F-5453-4455-B6C0-264FF5436B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أولا: معاملة الناس باعتبارهم بشرا وليسوا ملائكة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9B94EA-BED8-42C7-AF60-41DFA1C06F16}" type="parTrans" cxnId="{38A0475D-A7C2-44E0-B48D-DDA3DDCF3E7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8028459-80B7-43FC-940F-056A19275BB1}" type="sibTrans" cxnId="{38A0475D-A7C2-44E0-B48D-DDA3DDCF3E7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C5FC13-49C8-4A23-8F6B-EB7D04B2771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ثانيا: الحكم بالظاهر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A45593-D9A0-4199-BFD6-01CD9EA709F0}" type="parTrans" cxnId="{0E913F34-2169-4AD1-B4AA-F006AA498F9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B17E1E-3173-48FB-A435-19B3685E2FE2}" type="sibTrans" cxnId="{0E913F34-2169-4AD1-B4AA-F006AA498F9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F19625-5C57-4EC6-BAE5-385A2D9B3030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ثالثا: 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الخير في الباطن مهما كانت المعاصي في الظاهر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E3FE9C6-12F6-4D20-B9DF-D1F43B202BA8}" type="parTrans" cxnId="{46C3F830-FA7A-4A9F-A9A7-249E9199267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DE0049C-2881-4717-BBEF-09D239DF58F4}" type="sibTrans" cxnId="{46C3F830-FA7A-4A9F-A9A7-249E9199267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CEAD617-48B3-4E18-AC16-2D3E3BB53E57}" type="pres">
      <dgm:prSet presAssocID="{FC8AEFE6-09C3-4C19-85EB-C886AAA87F43}" presName="diagram" presStyleCnt="0">
        <dgm:presLayoutVars>
          <dgm:dir val="rev"/>
          <dgm:resizeHandles val="exact"/>
        </dgm:presLayoutVars>
      </dgm:prSet>
      <dgm:spPr/>
    </dgm:pt>
    <dgm:pt modelId="{3B85CB4F-E4BD-4DE7-AA70-D2D9E70FBC10}" type="pres">
      <dgm:prSet presAssocID="{7E7DF79F-5453-4455-B6C0-264FF5436BE3}" presName="node" presStyleLbl="node1" presStyleIdx="0" presStyleCnt="3">
        <dgm:presLayoutVars>
          <dgm:bulletEnabled val="1"/>
        </dgm:presLayoutVars>
      </dgm:prSet>
      <dgm:spPr/>
    </dgm:pt>
    <dgm:pt modelId="{4A774CEF-21AE-4F8C-8FD0-C20FC89376F5}" type="pres">
      <dgm:prSet presAssocID="{78028459-80B7-43FC-940F-056A19275BB1}" presName="sibTrans" presStyleCnt="0"/>
      <dgm:spPr/>
    </dgm:pt>
    <dgm:pt modelId="{96C4A158-3E58-4599-9A43-6B21F5F82508}" type="pres">
      <dgm:prSet presAssocID="{CEC5FC13-49C8-4A23-8F6B-EB7D04B27714}" presName="node" presStyleLbl="node1" presStyleIdx="1" presStyleCnt="3">
        <dgm:presLayoutVars>
          <dgm:bulletEnabled val="1"/>
        </dgm:presLayoutVars>
      </dgm:prSet>
      <dgm:spPr/>
    </dgm:pt>
    <dgm:pt modelId="{5B3226DA-7592-4D4A-831D-62329324D30D}" type="pres">
      <dgm:prSet presAssocID="{72B17E1E-3173-48FB-A435-19B3685E2FE2}" presName="sibTrans" presStyleCnt="0"/>
      <dgm:spPr/>
    </dgm:pt>
    <dgm:pt modelId="{73F79CB0-4B0D-4289-A3E8-81372F66329D}" type="pres">
      <dgm:prSet presAssocID="{9CF19625-5C57-4EC6-BAE5-385A2D9B3030}" presName="node" presStyleLbl="node1" presStyleIdx="2" presStyleCnt="3">
        <dgm:presLayoutVars>
          <dgm:bulletEnabled val="1"/>
        </dgm:presLayoutVars>
      </dgm:prSet>
      <dgm:spPr/>
    </dgm:pt>
  </dgm:ptLst>
  <dgm:cxnLst>
    <dgm:cxn modelId="{19A37A03-F94E-4799-B717-2A9D48EBFA76}" type="presOf" srcId="{9CF19625-5C57-4EC6-BAE5-385A2D9B3030}" destId="{73F79CB0-4B0D-4289-A3E8-81372F66329D}" srcOrd="0" destOrd="0" presId="urn:microsoft.com/office/officeart/2005/8/layout/default"/>
    <dgm:cxn modelId="{C2E62E18-C202-496E-918E-25024113EFE0}" type="presOf" srcId="{7E7DF79F-5453-4455-B6C0-264FF5436BE3}" destId="{3B85CB4F-E4BD-4DE7-AA70-D2D9E70FBC10}" srcOrd="0" destOrd="0" presId="urn:microsoft.com/office/officeart/2005/8/layout/default"/>
    <dgm:cxn modelId="{46C3F830-FA7A-4A9F-A9A7-249E91992679}" srcId="{FC8AEFE6-09C3-4C19-85EB-C886AAA87F43}" destId="{9CF19625-5C57-4EC6-BAE5-385A2D9B3030}" srcOrd="2" destOrd="0" parTransId="{4E3FE9C6-12F6-4D20-B9DF-D1F43B202BA8}" sibTransId="{EDE0049C-2881-4717-BBEF-09D239DF58F4}"/>
    <dgm:cxn modelId="{0E913F34-2169-4AD1-B4AA-F006AA498F99}" srcId="{FC8AEFE6-09C3-4C19-85EB-C886AAA87F43}" destId="{CEC5FC13-49C8-4A23-8F6B-EB7D04B27714}" srcOrd="1" destOrd="0" parTransId="{F4A45593-D9A0-4199-BFD6-01CD9EA709F0}" sibTransId="{72B17E1E-3173-48FB-A435-19B3685E2FE2}"/>
    <dgm:cxn modelId="{38A0475D-A7C2-44E0-B48D-DDA3DDCF3E7D}" srcId="{FC8AEFE6-09C3-4C19-85EB-C886AAA87F43}" destId="{7E7DF79F-5453-4455-B6C0-264FF5436BE3}" srcOrd="0" destOrd="0" parTransId="{BF9B94EA-BED8-42C7-AF60-41DFA1C06F16}" sibTransId="{78028459-80B7-43FC-940F-056A19275BB1}"/>
    <dgm:cxn modelId="{83E592AC-B1EA-4327-86AC-6BF4D4BCD853}" type="presOf" srcId="{CEC5FC13-49C8-4A23-8F6B-EB7D04B27714}" destId="{96C4A158-3E58-4599-9A43-6B21F5F82508}" srcOrd="0" destOrd="0" presId="urn:microsoft.com/office/officeart/2005/8/layout/default"/>
    <dgm:cxn modelId="{CAD77DC2-2D65-4488-ABBA-A1C33038E839}" type="presOf" srcId="{FC8AEFE6-09C3-4C19-85EB-C886AAA87F43}" destId="{7CEAD617-48B3-4E18-AC16-2D3E3BB53E57}" srcOrd="0" destOrd="0" presId="urn:microsoft.com/office/officeart/2005/8/layout/default"/>
    <dgm:cxn modelId="{C3349E20-A328-41FA-9B30-15E901211538}" type="presParOf" srcId="{7CEAD617-48B3-4E18-AC16-2D3E3BB53E57}" destId="{3B85CB4F-E4BD-4DE7-AA70-D2D9E70FBC10}" srcOrd="0" destOrd="0" presId="urn:microsoft.com/office/officeart/2005/8/layout/default"/>
    <dgm:cxn modelId="{0F0EB4EA-050B-4487-B8F2-07FA8C19AAF2}" type="presParOf" srcId="{7CEAD617-48B3-4E18-AC16-2D3E3BB53E57}" destId="{4A774CEF-21AE-4F8C-8FD0-C20FC89376F5}" srcOrd="1" destOrd="0" presId="urn:microsoft.com/office/officeart/2005/8/layout/default"/>
    <dgm:cxn modelId="{84FCC507-9518-4621-824F-FB624C182E66}" type="presParOf" srcId="{7CEAD617-48B3-4E18-AC16-2D3E3BB53E57}" destId="{96C4A158-3E58-4599-9A43-6B21F5F82508}" srcOrd="2" destOrd="0" presId="urn:microsoft.com/office/officeart/2005/8/layout/default"/>
    <dgm:cxn modelId="{BEF8C12A-8661-4D3D-B6DA-825E5FB562F9}" type="presParOf" srcId="{7CEAD617-48B3-4E18-AC16-2D3E3BB53E57}" destId="{5B3226DA-7592-4D4A-831D-62329324D30D}" srcOrd="3" destOrd="0" presId="urn:microsoft.com/office/officeart/2005/8/layout/default"/>
    <dgm:cxn modelId="{4A32F932-FB67-4EE4-A4C2-73D2E6ABDD89}" type="presParOf" srcId="{7CEAD617-48B3-4E18-AC16-2D3E3BB53E57}" destId="{73F79CB0-4B0D-4289-A3E8-81372F66329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5CB4F-E4BD-4DE7-AA70-D2D9E70FBC10}">
      <dsp:nvSpPr>
        <dsp:cNvPr id="0" name=""/>
        <dsp:cNvSpPr/>
      </dsp:nvSpPr>
      <dsp:spPr>
        <a:xfrm>
          <a:off x="6686618" y="731089"/>
          <a:ext cx="3039372" cy="1823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أولا: معاملة الناس باعتبارهم بشرا وليسوا ملائكة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86618" y="731089"/>
        <a:ext cx="3039372" cy="1823623"/>
      </dsp:txXfrm>
    </dsp:sp>
    <dsp:sp modelId="{96C4A158-3E58-4599-9A43-6B21F5F82508}">
      <dsp:nvSpPr>
        <dsp:cNvPr id="0" name=""/>
        <dsp:cNvSpPr/>
      </dsp:nvSpPr>
      <dsp:spPr>
        <a:xfrm>
          <a:off x="3343309" y="731089"/>
          <a:ext cx="3039372" cy="1823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ثانيا: الحكم بالظاهر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43309" y="731089"/>
        <a:ext cx="3039372" cy="1823623"/>
      </dsp:txXfrm>
    </dsp:sp>
    <dsp:sp modelId="{73F79CB0-4B0D-4289-A3E8-81372F66329D}">
      <dsp:nvSpPr>
        <dsp:cNvPr id="0" name=""/>
        <dsp:cNvSpPr/>
      </dsp:nvSpPr>
      <dsp:spPr>
        <a:xfrm>
          <a:off x="0" y="731089"/>
          <a:ext cx="3039372" cy="1823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>
              <a:latin typeface="Sakkal Majalla" panose="02000000000000000000" pitchFamily="2" charset="-78"/>
              <a:cs typeface="Sakkal Majalla" panose="02000000000000000000" pitchFamily="2" charset="-78"/>
            </a:rPr>
            <a:t>ثالثا: </a:t>
          </a: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الخير في الباطن مهما كانت المعاصي في الظاهر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731089"/>
        <a:ext cx="3039372" cy="1823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en-US" sz="1800" b="1" dirty="0"/>
              <a:t>1</a:t>
            </a:r>
            <a:r>
              <a:rPr lang="ar-EG" sz="1800" b="1" dirty="0"/>
              <a:t>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الصحوة الإسلامية بين الجمود والتطرف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L9 (LNG 561E)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B3DDE-FCFF-45EA-A006-2F613E52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5945">
            <a:off x="4567670" y="1930630"/>
            <a:ext cx="3056660" cy="41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175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أحسنوا الظن بالمسلمين (تابع)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84E70-1025-43CF-8DE1-8E316FB5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69386"/>
            <a:ext cx="12191998" cy="351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3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ص175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أحسنوا الظن بالمسلمين (تابع)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F636E-D09B-45E4-B4B5-8393E4062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4473"/>
            <a:ext cx="12192000" cy="272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4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الرابع - 2: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نَصَائِح أَبَوِيَّة إِلَى شَبَابِ الإِسْلَام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89446-3103-4BBA-BA23-7BFDB01D2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59955"/>
            <a:ext cx="12191998" cy="29380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63439F-8A39-402F-9D29-E71C8E5AF323}"/>
              </a:ext>
            </a:extLst>
          </p:cNvPr>
          <p:cNvSpPr/>
          <p:nvPr/>
        </p:nvSpPr>
        <p:spPr>
          <a:xfrm>
            <a:off x="2" y="3458249"/>
            <a:ext cx="12191998" cy="7061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ص170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عايشوا جماهير الناس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0E99B-F4F5-4D02-A9F5-DD00B8A27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98767"/>
            <a:ext cx="12191998" cy="40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7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ص171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عايشوا جماهير الناس (تابع)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62C781-0D80-4B92-A73B-688ED49F025C}"/>
              </a:ext>
            </a:extLst>
          </p:cNvPr>
          <p:cNvGrpSpPr/>
          <p:nvPr/>
        </p:nvGrpSpPr>
        <p:grpSpPr>
          <a:xfrm>
            <a:off x="570729" y="1749480"/>
            <a:ext cx="11021963" cy="4086794"/>
            <a:chOff x="570729" y="1749480"/>
            <a:chExt cx="11021963" cy="40867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B6A7AA-189B-4608-9812-666A47AC0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08" y="1749480"/>
              <a:ext cx="10993384" cy="113363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3508EB-ABFF-4725-B23D-1BF751860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729" y="2890749"/>
              <a:ext cx="11021963" cy="2945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43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ص172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...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B4793-D3AE-4199-946D-AD041C9A6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283"/>
            <a:ext cx="12192000" cy="594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2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89446-3103-4BBA-BA23-7BFDB01D2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59955"/>
            <a:ext cx="12191998" cy="29380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63439F-8A39-402F-9D29-E71C8E5AF323}"/>
              </a:ext>
            </a:extLst>
          </p:cNvPr>
          <p:cNvSpPr/>
          <p:nvPr/>
        </p:nvSpPr>
        <p:spPr>
          <a:xfrm>
            <a:off x="2" y="4218418"/>
            <a:ext cx="12191998" cy="7061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5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23"/>
            <a:ext cx="10515600" cy="1325563"/>
          </a:xfrm>
        </p:spPr>
        <p:txBody>
          <a:bodyPr/>
          <a:lstStyle/>
          <a:p>
            <a:pPr rtl="1"/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أحسنوا الظن بالمسلمين</a:t>
            </a:r>
            <a:endParaRPr lang="en-GB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EC4284D-3660-9584-1176-4FD93513C9E8}"/>
              </a:ext>
            </a:extLst>
          </p:cNvPr>
          <p:cNvGraphicFramePr/>
          <p:nvPr/>
        </p:nvGraphicFramePr>
        <p:xfrm>
          <a:off x="1233004" y="2852530"/>
          <a:ext cx="9725991" cy="328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8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85CB4F-E4BD-4DE7-AA70-D2D9E70FB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B85CB4F-E4BD-4DE7-AA70-D2D9E70FB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C4A158-3E58-4599-9A43-6B21F5F82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96C4A158-3E58-4599-9A43-6B21F5F82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F79CB0-4B0D-4289-A3E8-81372F66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73F79CB0-4B0D-4289-A3E8-81372F663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ص174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أحسنوا الظن بالمسلمين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87DED-DCA5-413F-811D-A1A22F740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78951"/>
            <a:ext cx="12191998" cy="390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84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79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Sakkal Majalla</vt:lpstr>
      <vt:lpstr>Office Theme</vt:lpstr>
      <vt:lpstr>PowerPoint Presentation</vt:lpstr>
      <vt:lpstr>الفصل الرابع - 2: نَصَائِح أَبَوِيَّة إِلَى شَبَابِ الإِسْلَام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أحسنوا الظن بالمسلمين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77</cp:revision>
  <dcterms:created xsi:type="dcterms:W3CDTF">2020-09-13T16:40:33Z</dcterms:created>
  <dcterms:modified xsi:type="dcterms:W3CDTF">2026-04-24T13:27:46Z</dcterms:modified>
</cp:coreProperties>
</file>