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00" r:id="rId3"/>
    <p:sldId id="367" r:id="rId4"/>
    <p:sldId id="385" r:id="rId5"/>
    <p:sldId id="386" r:id="rId6"/>
    <p:sldId id="282" r:id="rId7"/>
    <p:sldId id="272" r:id="rId8"/>
    <p:sldId id="368" r:id="rId9"/>
    <p:sldId id="393" r:id="rId10"/>
    <p:sldId id="398" r:id="rId11"/>
    <p:sldId id="276" r:id="rId12"/>
    <p:sldId id="273" r:id="rId13"/>
    <p:sldId id="275" r:id="rId14"/>
    <p:sldId id="369" r:id="rId15"/>
    <p:sldId id="279" r:id="rId16"/>
    <p:sldId id="322" r:id="rId17"/>
    <p:sldId id="323" r:id="rId18"/>
    <p:sldId id="312" r:id="rId19"/>
    <p:sldId id="411" r:id="rId20"/>
    <p:sldId id="370" r:id="rId21"/>
    <p:sldId id="410" r:id="rId22"/>
    <p:sldId id="331" r:id="rId23"/>
    <p:sldId id="332" r:id="rId24"/>
    <p:sldId id="333" r:id="rId25"/>
    <p:sldId id="334" r:id="rId26"/>
    <p:sldId id="335" r:id="rId27"/>
    <p:sldId id="280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الوَزْرن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نَحِيف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سَمِين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يَزِيد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يَنْقُص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2B2C2E-DD6C-42DA-A6E4-A7A01E10FB5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يَرْكُض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F733E4-3A6B-4E11-BB98-265DC01E9755}" type="parTrans" cxnId="{C8198F95-739D-42D6-8AF4-C0DA846C8A5A}">
      <dgm:prSet/>
      <dgm:spPr/>
      <dgm:t>
        <a:bodyPr/>
        <a:lstStyle/>
        <a:p>
          <a:endParaRPr lang="en-US"/>
        </a:p>
      </dgm:t>
    </dgm:pt>
    <dgm:pt modelId="{F11DEA72-6F75-443E-BB2A-7D82CF087D39}" type="sibTrans" cxnId="{C8198F95-739D-42D6-8AF4-C0DA846C8A5A}">
      <dgm:prSet/>
      <dgm:spPr/>
      <dgm:t>
        <a:bodyPr/>
        <a:lstStyle/>
        <a:p>
          <a:endParaRPr lang="en-US"/>
        </a:p>
      </dgm:t>
    </dgm:pt>
    <dgm:pt modelId="{E5E7E4F8-CB90-46DA-B212-C08E2F49AC5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يُخَفِّف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412E964-4301-42A0-A3F3-F20029F16737}" type="parTrans" cxnId="{A2DAAD53-7345-42E8-B7B0-40C544709C4C}">
      <dgm:prSet/>
      <dgm:spPr/>
      <dgm:t>
        <a:bodyPr/>
        <a:lstStyle/>
        <a:p>
          <a:endParaRPr lang="en-US"/>
        </a:p>
      </dgm:t>
    </dgm:pt>
    <dgm:pt modelId="{17D528CE-10C4-44B8-8EF7-49614729191D}" type="sibTrans" cxnId="{A2DAAD53-7345-42E8-B7B0-40C544709C4C}">
      <dgm:prSet/>
      <dgm:spPr/>
      <dgm:t>
        <a:bodyPr/>
        <a:lstStyle/>
        <a:p>
          <a:endParaRPr lang="en-US"/>
        </a:p>
      </dgm:t>
    </dgm:pt>
    <dgm:pt modelId="{EB5F4CFE-49A2-48D8-A57E-85BD8AEC23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الوَجَبَات الدَّسِمَة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729B270-F9D4-493C-BB44-34C61A330C0B}" type="parTrans" cxnId="{D56C365D-4E1E-4543-8972-EB0715BF9F4E}">
      <dgm:prSet/>
      <dgm:spPr/>
      <dgm:t>
        <a:bodyPr/>
        <a:lstStyle/>
        <a:p>
          <a:endParaRPr lang="en-US"/>
        </a:p>
      </dgm:t>
    </dgm:pt>
    <dgm:pt modelId="{F1EA95AD-C456-4E65-9E5E-A4C14B09FF4D}" type="sibTrans" cxnId="{D56C365D-4E1E-4543-8972-EB0715BF9F4E}">
      <dgm:prSet/>
      <dgm:spPr/>
      <dgm:t>
        <a:bodyPr/>
        <a:lstStyle/>
        <a:p>
          <a:endParaRPr lang="en-US"/>
        </a:p>
      </dgm:t>
    </dgm:pt>
    <dgm:pt modelId="{CFACDE51-44B2-4D34-BCCB-AF1A9DD88BD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يَبْتَعِد عَن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086419C-95CC-4558-8BB2-E039575F366B}" type="parTrans" cxnId="{45B6069B-6EEE-4062-85F8-E74324D4A30D}">
      <dgm:prSet/>
      <dgm:spPr/>
      <dgm:t>
        <a:bodyPr/>
        <a:lstStyle/>
        <a:p>
          <a:endParaRPr lang="en-US"/>
        </a:p>
      </dgm:t>
    </dgm:pt>
    <dgm:pt modelId="{691BF668-BAAE-43CF-8B0D-2445E1F2D05C}" type="sibTrans" cxnId="{45B6069B-6EEE-4062-85F8-E74324D4A30D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8"/>
      <dgm:spPr/>
    </dgm:pt>
    <dgm:pt modelId="{CC1912E5-215E-403E-A28F-018A9943EE0E}" type="pres">
      <dgm:prSet presAssocID="{C2388991-07F6-442E-AC47-6DB9B9EA3568}" presName="connTx" presStyleLbl="parChTrans1D2" presStyleIdx="0" presStyleCnt="8"/>
      <dgm:spPr/>
    </dgm:pt>
    <dgm:pt modelId="{D76B4B5C-4592-4226-BFF2-97E54732AC2F}" type="pres">
      <dgm:prSet presAssocID="{183B88EE-A8DB-4B20-BB7C-DFE461B111D0}" presName="node" presStyleLbl="node1" presStyleIdx="0" presStyleCnt="8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8"/>
      <dgm:spPr/>
    </dgm:pt>
    <dgm:pt modelId="{BEA67E68-2ADB-4E42-A8E2-E267BF9D6556}" type="pres">
      <dgm:prSet presAssocID="{254AE587-813E-4F31-B7A5-7B3187897ADE}" presName="connTx" presStyleLbl="parChTrans1D2" presStyleIdx="1" presStyleCnt="8"/>
      <dgm:spPr/>
    </dgm:pt>
    <dgm:pt modelId="{BFCC64D9-A169-41D1-B6EF-0EC42675CECF}" type="pres">
      <dgm:prSet presAssocID="{6D138601-B780-4AC6-8ECF-3BE33E2C6B77}" presName="node" presStyleLbl="node1" presStyleIdx="1" presStyleCnt="8">
        <dgm:presLayoutVars>
          <dgm:bulletEnabled val="1"/>
        </dgm:presLayoutVars>
      </dgm:prSet>
      <dgm:spPr/>
    </dgm:pt>
    <dgm:pt modelId="{EAD25D76-3008-460C-B681-B9A3DA1E995A}" type="pres">
      <dgm:prSet presAssocID="{C729B270-F9D4-493C-BB44-34C61A330C0B}" presName="Name9" presStyleLbl="parChTrans1D2" presStyleIdx="2" presStyleCnt="8"/>
      <dgm:spPr/>
    </dgm:pt>
    <dgm:pt modelId="{DD3E061E-27ED-4220-8855-F02133132314}" type="pres">
      <dgm:prSet presAssocID="{C729B270-F9D4-493C-BB44-34C61A330C0B}" presName="connTx" presStyleLbl="parChTrans1D2" presStyleIdx="2" presStyleCnt="8"/>
      <dgm:spPr/>
    </dgm:pt>
    <dgm:pt modelId="{EC91593A-4937-4FD4-A936-BBED758F275D}" type="pres">
      <dgm:prSet presAssocID="{EB5F4CFE-49A2-48D8-A57E-85BD8AEC239C}" presName="node" presStyleLbl="node1" presStyleIdx="2" presStyleCnt="8">
        <dgm:presLayoutVars>
          <dgm:bulletEnabled val="1"/>
        </dgm:presLayoutVars>
      </dgm:prSet>
      <dgm:spPr/>
    </dgm:pt>
    <dgm:pt modelId="{07B82716-1C0C-4305-A255-0B84887C5C8E}" type="pres">
      <dgm:prSet presAssocID="{B086419C-95CC-4558-8BB2-E039575F366B}" presName="Name9" presStyleLbl="parChTrans1D2" presStyleIdx="3" presStyleCnt="8"/>
      <dgm:spPr/>
    </dgm:pt>
    <dgm:pt modelId="{3F96C0CF-74B9-4E51-AB80-BB6E34DC0406}" type="pres">
      <dgm:prSet presAssocID="{B086419C-95CC-4558-8BB2-E039575F366B}" presName="connTx" presStyleLbl="parChTrans1D2" presStyleIdx="3" presStyleCnt="8"/>
      <dgm:spPr/>
    </dgm:pt>
    <dgm:pt modelId="{EE7C82BF-EB69-4CCC-AFCE-6E62922D1061}" type="pres">
      <dgm:prSet presAssocID="{CFACDE51-44B2-4D34-BCCB-AF1A9DD88BD9}" presName="node" presStyleLbl="node1" presStyleIdx="3" presStyleCnt="8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4" presStyleCnt="8"/>
      <dgm:spPr/>
    </dgm:pt>
    <dgm:pt modelId="{FAD6C87C-51D7-4C77-B39A-2F60E302F23C}" type="pres">
      <dgm:prSet presAssocID="{9A1CA1D5-06AC-4AA4-9AE1-2F0FC95F2711}" presName="connTx" presStyleLbl="parChTrans1D2" presStyleIdx="4" presStyleCnt="8"/>
      <dgm:spPr/>
    </dgm:pt>
    <dgm:pt modelId="{6DA2094A-F5F8-46FF-8774-1564261B37E1}" type="pres">
      <dgm:prSet presAssocID="{C1FAE245-3ABC-4B24-9F30-ED935D6AC081}" presName="node" presStyleLbl="node1" presStyleIdx="4" presStyleCnt="8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5" presStyleCnt="8"/>
      <dgm:spPr/>
    </dgm:pt>
    <dgm:pt modelId="{C2E00B56-D313-43AF-B0B8-EE9EE0E45574}" type="pres">
      <dgm:prSet presAssocID="{102BB25D-1F0C-4DC0-9899-60DF75E61A4C}" presName="connTx" presStyleLbl="parChTrans1D2" presStyleIdx="5" presStyleCnt="8"/>
      <dgm:spPr/>
    </dgm:pt>
    <dgm:pt modelId="{B6BAC1A6-4BC3-4BB6-9C63-EE1B9FB7E618}" type="pres">
      <dgm:prSet presAssocID="{00B774C7-310D-4187-8044-8F79221C96D4}" presName="node" presStyleLbl="node1" presStyleIdx="5" presStyleCnt="8">
        <dgm:presLayoutVars>
          <dgm:bulletEnabled val="1"/>
        </dgm:presLayoutVars>
      </dgm:prSet>
      <dgm:spPr/>
    </dgm:pt>
    <dgm:pt modelId="{7B743622-D791-46B0-9184-B30E63551F3F}" type="pres">
      <dgm:prSet presAssocID="{36F733E4-3A6B-4E11-BB98-265DC01E9755}" presName="Name9" presStyleLbl="parChTrans1D2" presStyleIdx="6" presStyleCnt="8"/>
      <dgm:spPr/>
    </dgm:pt>
    <dgm:pt modelId="{5EF5E62E-C058-484E-AC27-ED9F7F1AC739}" type="pres">
      <dgm:prSet presAssocID="{36F733E4-3A6B-4E11-BB98-265DC01E9755}" presName="connTx" presStyleLbl="parChTrans1D2" presStyleIdx="6" presStyleCnt="8"/>
      <dgm:spPr/>
    </dgm:pt>
    <dgm:pt modelId="{80DCF2E0-838F-4D3E-A66B-DCE054CC5495}" type="pres">
      <dgm:prSet presAssocID="{D72B2C2E-DD6C-42DA-A6E4-A7A01E10FB5C}" presName="node" presStyleLbl="node1" presStyleIdx="6" presStyleCnt="8">
        <dgm:presLayoutVars>
          <dgm:bulletEnabled val="1"/>
        </dgm:presLayoutVars>
      </dgm:prSet>
      <dgm:spPr/>
    </dgm:pt>
    <dgm:pt modelId="{E91D25E7-4ABC-46EB-B2AA-0F39E2E78E16}" type="pres">
      <dgm:prSet presAssocID="{2412E964-4301-42A0-A3F3-F20029F16737}" presName="Name9" presStyleLbl="parChTrans1D2" presStyleIdx="7" presStyleCnt="8"/>
      <dgm:spPr/>
    </dgm:pt>
    <dgm:pt modelId="{A2F0E25B-46B3-4801-98F5-04A3013AAAEB}" type="pres">
      <dgm:prSet presAssocID="{2412E964-4301-42A0-A3F3-F20029F16737}" presName="connTx" presStyleLbl="parChTrans1D2" presStyleIdx="7" presStyleCnt="8"/>
      <dgm:spPr/>
    </dgm:pt>
    <dgm:pt modelId="{0F8F357F-39DC-4EB4-B153-8ADF3148B7E1}" type="pres">
      <dgm:prSet presAssocID="{E5E7E4F8-CB90-46DA-B212-C08E2F49AC56}" presName="node" presStyleLbl="node1" presStyleIdx="7" presStyleCnt="8">
        <dgm:presLayoutVars>
          <dgm:bulletEnabled val="1"/>
        </dgm:presLayoutVars>
      </dgm:prSet>
      <dgm:spPr/>
    </dgm:pt>
  </dgm:ptLst>
  <dgm:cxnLst>
    <dgm:cxn modelId="{58627302-0D02-4BA4-BCD6-640D5A71312B}" type="presOf" srcId="{EB5F4CFE-49A2-48D8-A57E-85BD8AEC239C}" destId="{EC91593A-4937-4FD4-A936-BBED758F275D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D56C365D-4E1E-4543-8972-EB0715BF9F4E}" srcId="{915165F4-27B5-4EAB-944C-A9BA2AAB4DE3}" destId="{EB5F4CFE-49A2-48D8-A57E-85BD8AEC239C}" srcOrd="2" destOrd="0" parTransId="{C729B270-F9D4-493C-BB44-34C61A330C0B}" sibTransId="{F1EA95AD-C456-4E65-9E5E-A4C14B09FF4D}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E0ED9068-DAED-47C1-8E65-58AB0A27E64E}" type="presOf" srcId="{C729B270-F9D4-493C-BB44-34C61A330C0B}" destId="{EAD25D76-3008-460C-B681-B9A3DA1E995A}" srcOrd="0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A2DAAD53-7345-42E8-B7B0-40C544709C4C}" srcId="{915165F4-27B5-4EAB-944C-A9BA2AAB4DE3}" destId="{E5E7E4F8-CB90-46DA-B212-C08E2F49AC56}" srcOrd="7" destOrd="0" parTransId="{2412E964-4301-42A0-A3F3-F20029F16737}" sibTransId="{17D528CE-10C4-44B8-8EF7-49614729191D}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32213487-9089-48C6-B0F5-2D267C135209}" type="presOf" srcId="{B086419C-95CC-4558-8BB2-E039575F366B}" destId="{3F96C0CF-74B9-4E51-AB80-BB6E34DC0406}" srcOrd="1" destOrd="0" presId="urn:microsoft.com/office/officeart/2005/8/layout/radial1"/>
    <dgm:cxn modelId="{B890C88E-0720-4343-8A44-CBB825213E6C}" srcId="{915165F4-27B5-4EAB-944C-A9BA2AAB4DE3}" destId="{00B774C7-310D-4187-8044-8F79221C96D4}" srcOrd="5" destOrd="0" parTransId="{102BB25D-1F0C-4DC0-9899-60DF75E61A4C}" sibTransId="{0B2ABB32-8129-4B4C-8FF2-7E2A02B27C06}"/>
    <dgm:cxn modelId="{746DC591-D86F-4C70-81A7-856473D10084}" type="presOf" srcId="{C729B270-F9D4-493C-BB44-34C61A330C0B}" destId="{DD3E061E-27ED-4220-8855-F02133132314}" srcOrd="1" destOrd="0" presId="urn:microsoft.com/office/officeart/2005/8/layout/radial1"/>
    <dgm:cxn modelId="{46719A93-0705-4184-B7E9-48D377DB47B4}" type="presOf" srcId="{2412E964-4301-42A0-A3F3-F20029F16737}" destId="{A2F0E25B-46B3-4801-98F5-04A3013AAAEB}" srcOrd="1" destOrd="0" presId="urn:microsoft.com/office/officeart/2005/8/layout/radial1"/>
    <dgm:cxn modelId="{C8198F95-739D-42D6-8AF4-C0DA846C8A5A}" srcId="{915165F4-27B5-4EAB-944C-A9BA2AAB4DE3}" destId="{D72B2C2E-DD6C-42DA-A6E4-A7A01E10FB5C}" srcOrd="6" destOrd="0" parTransId="{36F733E4-3A6B-4E11-BB98-265DC01E9755}" sibTransId="{F11DEA72-6F75-443E-BB2A-7D82CF087D39}"/>
    <dgm:cxn modelId="{59A73999-DE3E-4A01-9413-E99E7DB0A9F7}" type="presOf" srcId="{CFACDE51-44B2-4D34-BCCB-AF1A9DD88BD9}" destId="{EE7C82BF-EB69-4CCC-AFCE-6E62922D1061}" srcOrd="0" destOrd="0" presId="urn:microsoft.com/office/officeart/2005/8/layout/radial1"/>
    <dgm:cxn modelId="{45B6069B-6EEE-4062-85F8-E74324D4A30D}" srcId="{915165F4-27B5-4EAB-944C-A9BA2AAB4DE3}" destId="{CFACDE51-44B2-4D34-BCCB-AF1A9DD88BD9}" srcOrd="3" destOrd="0" parTransId="{B086419C-95CC-4558-8BB2-E039575F366B}" sibTransId="{691BF668-BAAE-43CF-8B0D-2445E1F2D05C}"/>
    <dgm:cxn modelId="{E58ACAAC-B97B-49C7-9126-838F0E2F0352}" srcId="{915165F4-27B5-4EAB-944C-A9BA2AAB4DE3}" destId="{C1FAE245-3ABC-4B24-9F30-ED935D6AC081}" srcOrd="4" destOrd="0" parTransId="{9A1CA1D5-06AC-4AA4-9AE1-2F0FC95F2711}" sibTransId="{82FAA0CF-D1E7-4529-B2C8-55FDDDB6080B}"/>
    <dgm:cxn modelId="{ED497EAD-3F8E-4E60-A20A-56EA048FBA65}" type="presOf" srcId="{D72B2C2E-DD6C-42DA-A6E4-A7A01E10FB5C}" destId="{80DCF2E0-838F-4D3E-A66B-DCE054CC5495}" srcOrd="0" destOrd="0" presId="urn:microsoft.com/office/officeart/2005/8/layout/radial1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D3DEC2B5-97A3-4C14-A7B1-9CE102F5004D}" type="presOf" srcId="{36F733E4-3A6B-4E11-BB98-265DC01E9755}" destId="{7B743622-D791-46B0-9184-B30E63551F3F}" srcOrd="0" destOrd="0" presId="urn:microsoft.com/office/officeart/2005/8/layout/radial1"/>
    <dgm:cxn modelId="{77D999BC-3004-427F-8311-F624BCC078AF}" type="presOf" srcId="{36F733E4-3A6B-4E11-BB98-265DC01E9755}" destId="{5EF5E62E-C058-484E-AC27-ED9F7F1AC739}" srcOrd="1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6D2083DC-2F1E-4E95-9F70-9773B25E613E}" type="presOf" srcId="{2412E964-4301-42A0-A3F3-F20029F16737}" destId="{E91D25E7-4ABC-46EB-B2AA-0F39E2E78E16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5A568BE1-AD8E-45B4-A2EB-1C0A6C28A63B}" type="presOf" srcId="{E5E7E4F8-CB90-46DA-B212-C08E2F49AC56}" destId="{0F8F357F-39DC-4EB4-B153-8ADF3148B7E1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AC332FEE-DE95-458E-AB5B-061D6D732530}" type="presOf" srcId="{B086419C-95CC-4558-8BB2-E039575F366B}" destId="{07B82716-1C0C-4305-A255-0B84887C5C8E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6498E862-CF0C-4FEF-9179-B377C55A58D4}" type="presParOf" srcId="{7F8C1E0C-5CCF-401C-BBAD-ABCA7E9C1736}" destId="{EAD25D76-3008-460C-B681-B9A3DA1E995A}" srcOrd="5" destOrd="0" presId="urn:microsoft.com/office/officeart/2005/8/layout/radial1"/>
    <dgm:cxn modelId="{B2B83BE3-AFC1-4703-B4E2-1E664053DF47}" type="presParOf" srcId="{EAD25D76-3008-460C-B681-B9A3DA1E995A}" destId="{DD3E061E-27ED-4220-8855-F02133132314}" srcOrd="0" destOrd="0" presId="urn:microsoft.com/office/officeart/2005/8/layout/radial1"/>
    <dgm:cxn modelId="{E37F7C0D-6563-44BA-827F-67D4289F07A5}" type="presParOf" srcId="{7F8C1E0C-5CCF-401C-BBAD-ABCA7E9C1736}" destId="{EC91593A-4937-4FD4-A936-BBED758F275D}" srcOrd="6" destOrd="0" presId="urn:microsoft.com/office/officeart/2005/8/layout/radial1"/>
    <dgm:cxn modelId="{93502075-E6DF-4DB1-83CF-20D1CAFF068B}" type="presParOf" srcId="{7F8C1E0C-5CCF-401C-BBAD-ABCA7E9C1736}" destId="{07B82716-1C0C-4305-A255-0B84887C5C8E}" srcOrd="7" destOrd="0" presId="urn:microsoft.com/office/officeart/2005/8/layout/radial1"/>
    <dgm:cxn modelId="{81B0289A-E569-41FD-9EA5-8ADFD2297D8C}" type="presParOf" srcId="{07B82716-1C0C-4305-A255-0B84887C5C8E}" destId="{3F96C0CF-74B9-4E51-AB80-BB6E34DC0406}" srcOrd="0" destOrd="0" presId="urn:microsoft.com/office/officeart/2005/8/layout/radial1"/>
    <dgm:cxn modelId="{3D39B2EC-BC63-43A4-B7C3-5B6CF5B4FF0D}" type="presParOf" srcId="{7F8C1E0C-5CCF-401C-BBAD-ABCA7E9C1736}" destId="{EE7C82BF-EB69-4CCC-AFCE-6E62922D1061}" srcOrd="8" destOrd="0" presId="urn:microsoft.com/office/officeart/2005/8/layout/radial1"/>
    <dgm:cxn modelId="{41ED2318-E1DF-42E1-B4A3-F537FECCCC91}" type="presParOf" srcId="{7F8C1E0C-5CCF-401C-BBAD-ABCA7E9C1736}" destId="{00F44ACB-C13F-421A-988C-C88821DF2FE0}" srcOrd="9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10" destOrd="0" presId="urn:microsoft.com/office/officeart/2005/8/layout/radial1"/>
    <dgm:cxn modelId="{8CF4CE9B-07F0-4724-B3C0-BDECF4F3A588}" type="presParOf" srcId="{7F8C1E0C-5CCF-401C-BBAD-ABCA7E9C1736}" destId="{0FF437C5-95B9-477E-8B5E-D66830CA9606}" srcOrd="11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2" destOrd="0" presId="urn:microsoft.com/office/officeart/2005/8/layout/radial1"/>
    <dgm:cxn modelId="{406324F0-986D-464E-A061-76DB4E95A36F}" type="presParOf" srcId="{7F8C1E0C-5CCF-401C-BBAD-ABCA7E9C1736}" destId="{7B743622-D791-46B0-9184-B30E63551F3F}" srcOrd="13" destOrd="0" presId="urn:microsoft.com/office/officeart/2005/8/layout/radial1"/>
    <dgm:cxn modelId="{754CE779-4057-4C2C-ACD7-2651754C0C0F}" type="presParOf" srcId="{7B743622-D791-46B0-9184-B30E63551F3F}" destId="{5EF5E62E-C058-484E-AC27-ED9F7F1AC739}" srcOrd="0" destOrd="0" presId="urn:microsoft.com/office/officeart/2005/8/layout/radial1"/>
    <dgm:cxn modelId="{938104BF-3287-491F-8533-02DFB76EEAB7}" type="presParOf" srcId="{7F8C1E0C-5CCF-401C-BBAD-ABCA7E9C1736}" destId="{80DCF2E0-838F-4D3E-A66B-DCE054CC5495}" srcOrd="14" destOrd="0" presId="urn:microsoft.com/office/officeart/2005/8/layout/radial1"/>
    <dgm:cxn modelId="{296DE068-F575-4251-8140-5A0AC652DFC4}" type="presParOf" srcId="{7F8C1E0C-5CCF-401C-BBAD-ABCA7E9C1736}" destId="{E91D25E7-4ABC-46EB-B2AA-0F39E2E78E16}" srcOrd="15" destOrd="0" presId="urn:microsoft.com/office/officeart/2005/8/layout/radial1"/>
    <dgm:cxn modelId="{1F7A6F01-9D6C-400D-A287-FF00B8AEBB62}" type="presParOf" srcId="{E91D25E7-4ABC-46EB-B2AA-0F39E2E78E16}" destId="{A2F0E25B-46B3-4801-98F5-04A3013AAAEB}" srcOrd="0" destOrd="0" presId="urn:microsoft.com/office/officeart/2005/8/layout/radial1"/>
    <dgm:cxn modelId="{56309781-6F0E-4519-B022-F2EDD704ED0B}" type="presParOf" srcId="{7F8C1E0C-5CCF-401C-BBAD-ABCA7E9C1736}" destId="{0F8F357F-39DC-4EB4-B153-8ADF3148B7E1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الطُّول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طَوِيل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قَصِير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كُرَة السَّلَّة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38AF38-2A29-400A-B976-58C4B1FBE4F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يَحْتَاج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4B2614-0B3A-4A28-88D3-70AA41FF33EE}" type="parTrans" cxnId="{9E69B438-0BA5-49B8-B072-05C54AC6F2C9}">
      <dgm:prSet/>
      <dgm:spPr/>
      <dgm:t>
        <a:bodyPr/>
        <a:lstStyle/>
        <a:p>
          <a:endParaRPr lang="en-US"/>
        </a:p>
      </dgm:t>
    </dgm:pt>
    <dgm:pt modelId="{4EB95D2D-1F1E-4065-B33C-99A846D95E64}" type="sibTrans" cxnId="{9E69B438-0BA5-49B8-B072-05C54AC6F2C9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 custRadScaleRad="10021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>
        <dgm:presLayoutVars>
          <dgm:bulletEnabled val="1"/>
        </dgm:presLayoutVars>
      </dgm:prSet>
      <dgm:spPr/>
    </dgm:pt>
    <dgm:pt modelId="{C844C9AA-E698-4219-BD2D-B031F0271FC1}" type="pres">
      <dgm:prSet presAssocID="{D04B2614-0B3A-4A28-88D3-70AA41FF33EE}" presName="Name9" presStyleLbl="parChTrans1D2" presStyleIdx="3" presStyleCnt="4"/>
      <dgm:spPr/>
    </dgm:pt>
    <dgm:pt modelId="{6C103190-A0D6-40D3-941F-6B84DF03CABD}" type="pres">
      <dgm:prSet presAssocID="{D04B2614-0B3A-4A28-88D3-70AA41FF33EE}" presName="connTx" presStyleLbl="parChTrans1D2" presStyleIdx="3" presStyleCnt="4"/>
      <dgm:spPr/>
    </dgm:pt>
    <dgm:pt modelId="{F41C41EF-D521-4D51-9F00-D741039F0A1C}" type="pres">
      <dgm:prSet presAssocID="{CD38AF38-2A29-400A-B976-58C4B1FBE4F6}" presName="node" presStyleLbl="node1" presStyleIdx="3" presStyleCnt="4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6B0C3E2A-191E-4187-B8BD-025D6B105FBD}" type="presOf" srcId="{D04B2614-0B3A-4A28-88D3-70AA41FF33EE}" destId="{C844C9AA-E698-4219-BD2D-B031F0271FC1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9E69B438-0BA5-49B8-B072-05C54AC6F2C9}" srcId="{915165F4-27B5-4EAB-944C-A9BA2AAB4DE3}" destId="{CD38AF38-2A29-400A-B976-58C4B1FBE4F6}" srcOrd="3" destOrd="0" parTransId="{D04B2614-0B3A-4A28-88D3-70AA41FF33EE}" sibTransId="{4EB95D2D-1F1E-4065-B33C-99A846D95E64}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EAB7F72-5CC1-41E1-AE50-E7D322957489}" type="presOf" srcId="{CD38AF38-2A29-400A-B976-58C4B1FBE4F6}" destId="{F41C41EF-D521-4D51-9F00-D741039F0A1C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E99B71BC-CB73-4769-814E-BABC83FF13A0}" type="presOf" srcId="{D04B2614-0B3A-4A28-88D3-70AA41FF33EE}" destId="{6C103190-A0D6-40D3-941F-6B84DF03CABD}" srcOrd="1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19FB31EE-884B-4C44-8F24-CCAB3F1CDFEC}" type="presParOf" srcId="{7F8C1E0C-5CCF-401C-BBAD-ABCA7E9C1736}" destId="{C844C9AA-E698-4219-BD2D-B031F0271FC1}" srcOrd="7" destOrd="0" presId="urn:microsoft.com/office/officeart/2005/8/layout/radial1"/>
    <dgm:cxn modelId="{DA8EF529-C2BD-4B13-B330-EA5B6B76C803}" type="presParOf" srcId="{C844C9AA-E698-4219-BD2D-B031F0271FC1}" destId="{6C103190-A0D6-40D3-941F-6B84DF03CABD}" srcOrd="0" destOrd="0" presId="urn:microsoft.com/office/officeart/2005/8/layout/radial1"/>
    <dgm:cxn modelId="{A054CF22-F945-4DED-9E4D-94C19917B7D2}" type="presParOf" srcId="{7F8C1E0C-5CCF-401C-BBAD-ABCA7E9C1736}" destId="{F41C41EF-D521-4D51-9F00-D741039F0A1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EE0CA0-3FEA-4885-8083-CB5F9F2D064C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709C5F-2A20-4D63-B6AB-CF4D316755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القَرْيَة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427146-D37B-4824-8E7B-6BEEA8483573}" type="parTrans" cxnId="{1E5E9C85-4C8D-466B-8937-B13B0C1510B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9139CEB-50F6-4961-8DB6-69B66A5B0C62}" type="sibTrans" cxnId="{1E5E9C85-4C8D-466B-8937-B13B0C1510B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EC2B83-7610-46A7-A8C3-5751A4D8FD7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المَدِينَة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A9E956E-6AD4-4F0F-BDB2-C1EC95C8BDB9}" type="parTrans" cxnId="{5553546D-9F93-44FA-BF81-573E95D6653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1B990-3B15-40BA-B064-EE897AEBD96C}" type="sibTrans" cxnId="{5553546D-9F93-44FA-BF81-573E95D6653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C6B617-8E37-4857-A32D-23E8457633B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الشَّوَارِع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E58E3E-431A-4856-8BDA-97506C64EF52}" type="parTrans" cxnId="{D553BDB0-5E39-4D07-9D32-30F9E75EB6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4ACAEEE-7757-4369-B79E-55DD07C856FD}" type="sibTrans" cxnId="{D553BDB0-5E39-4D07-9D32-30F9E75EB6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EB5E9A-5AF0-4F98-97A8-C3F91B6E10F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ضَيِّقَة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3DD21DC-17B4-4138-8C80-3C347116AA25}" type="parTrans" cxnId="{D864EE9C-9DCD-4D14-B2C5-EB6BEB69F0AE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6029DC-E77D-401C-85F2-1195B3EE3507}" type="sibTrans" cxnId="{D864EE9C-9DCD-4D14-B2C5-EB6BEB69F0AE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57A7A03-3932-40FC-AF3B-7EB3EFE0C4B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14F8A2-2761-44BF-B6A0-4DB62776D100}" type="parTrans" cxnId="{A75A178E-B992-4935-B568-5C18E9BD2CAB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090241-6165-405A-8657-1AEB043C5436}" type="sibTrans" cxnId="{A75A178E-B992-4935-B568-5C18E9BD2CAB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D54B85A-E765-4E01-8E55-1DDB634F4AB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الهَوَاء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BCAD6D0-4DD8-42A2-929D-CEA7E173F7F4}" type="parTrans" cxnId="{1DC06DD0-C867-49E6-927B-3FEF0B34208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ADA064-3BD2-4EEB-99C2-2CF6FAF98BBB}" type="sibTrans" cxnId="{1DC06DD0-C867-49E6-927B-3FEF0B34208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173112-A60A-4064-A182-B3AFCEA2008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نَظِيف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E4DB92-C717-4352-821E-08B99FE9C5E3}" type="parTrans" cxnId="{A120C539-C3D1-49CF-80C1-022D12B9340B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680597-2BAA-462A-9572-CD10CEBC61B7}" type="sibTrans" cxnId="{A120C539-C3D1-49CF-80C1-022D12B9340B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B9D759-EED2-4245-A8A4-B6AF6D64E11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مُلَوَّث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7E0ED9-FF52-4566-8DCF-50DEE1A4F0FB}" type="parTrans" cxnId="{6477056B-C482-4F91-A189-7D8F137722F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AF69FF4-54AA-4CC3-BEA0-2D66F124A95C}" type="sibTrans" cxnId="{6477056B-C482-4F91-A189-7D8F137722F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16E075-D12E-446A-8A86-8ECBB98F97E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السَّكَن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48AA58A-4057-457C-AADC-E035AE57F07B}" type="sibTrans" cxnId="{7164507D-B12F-41A5-91A0-49457CA17BE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2ABBEBB-0D8C-4A7D-A54B-159FAD251931}" type="parTrans" cxnId="{7164507D-B12F-41A5-91A0-49457CA17BE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3241F4-17C0-46E9-BF0A-CE1A726EFF0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العَمَل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62A29D-3D73-418A-A6D4-9B597F653927}" type="parTrans" cxnId="{F99D0F5B-EFC2-4D3D-857F-71E10273D760}">
      <dgm:prSet/>
      <dgm:spPr/>
      <dgm:t>
        <a:bodyPr/>
        <a:lstStyle/>
        <a:p>
          <a:pPr rtl="1"/>
          <a:endParaRPr lang="en-US"/>
        </a:p>
      </dgm:t>
    </dgm:pt>
    <dgm:pt modelId="{C5796F5E-2386-4E92-AA71-BAAB7DBDA503}" type="sibTrans" cxnId="{F99D0F5B-EFC2-4D3D-857F-71E10273D760}">
      <dgm:prSet/>
      <dgm:spPr/>
      <dgm:t>
        <a:bodyPr/>
        <a:lstStyle/>
        <a:p>
          <a:pPr rtl="1"/>
          <a:endParaRPr lang="en-US"/>
        </a:p>
      </dgm:t>
    </dgm:pt>
    <dgm:pt modelId="{A117B47B-F14F-498C-8224-CA52F0641DC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الزِّرَاعَة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4875E26-FA43-4FB6-B0E1-5FFF30C9AD7A}" type="parTrans" cxnId="{9571A888-8708-4C58-8022-A10DC23735D5}">
      <dgm:prSet/>
      <dgm:spPr/>
      <dgm:t>
        <a:bodyPr/>
        <a:lstStyle/>
        <a:p>
          <a:pPr rtl="1"/>
          <a:endParaRPr lang="en-US"/>
        </a:p>
      </dgm:t>
    </dgm:pt>
    <dgm:pt modelId="{A07EC86B-A54B-4177-AE22-CA76BD356E95}" type="sibTrans" cxnId="{9571A888-8708-4C58-8022-A10DC23735D5}">
      <dgm:prSet/>
      <dgm:spPr/>
      <dgm:t>
        <a:bodyPr/>
        <a:lstStyle/>
        <a:p>
          <a:pPr rtl="1"/>
          <a:endParaRPr lang="en-US"/>
        </a:p>
      </dgm:t>
    </dgm:pt>
    <dgm:pt modelId="{8CE8C9FE-C57F-472E-88DC-C589059FBF7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الصِّنَاعَة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68DB4D5-DBAF-44B9-882B-EBE245641C9E}" type="parTrans" cxnId="{9EFFB219-080E-4FE7-BAE5-BEB509AA46ED}">
      <dgm:prSet/>
      <dgm:spPr/>
      <dgm:t>
        <a:bodyPr/>
        <a:lstStyle/>
        <a:p>
          <a:pPr rtl="1"/>
          <a:endParaRPr lang="en-US"/>
        </a:p>
      </dgm:t>
    </dgm:pt>
    <dgm:pt modelId="{62733937-65AF-4ED4-A9CC-4BC4D69579F7}" type="sibTrans" cxnId="{9EFFB219-080E-4FE7-BAE5-BEB509AA46ED}">
      <dgm:prSet/>
      <dgm:spPr/>
      <dgm:t>
        <a:bodyPr/>
        <a:lstStyle/>
        <a:p>
          <a:pPr rtl="1"/>
          <a:endParaRPr lang="en-US"/>
        </a:p>
      </dgm:t>
    </dgm:pt>
    <dgm:pt modelId="{3E4F5629-0566-4E86-AB07-7774A37B7C7C}" type="pres">
      <dgm:prSet presAssocID="{2CEE0CA0-3FEA-4885-8083-CB5F9F2D064C}" presName="Name0" presStyleCnt="0">
        <dgm:presLayoutVars>
          <dgm:dir val="rev"/>
          <dgm:animLvl val="lvl"/>
          <dgm:resizeHandles val="exact"/>
        </dgm:presLayoutVars>
      </dgm:prSet>
      <dgm:spPr/>
    </dgm:pt>
    <dgm:pt modelId="{D20B705F-6433-4146-A558-A09AEE614CB0}" type="pres">
      <dgm:prSet presAssocID="{BA3241F4-17C0-46E9-BF0A-CE1A726EFF0B}" presName="boxAndChildren" presStyleCnt="0"/>
      <dgm:spPr/>
    </dgm:pt>
    <dgm:pt modelId="{65BC493F-95D5-40D6-98CB-19310EAB05AD}" type="pres">
      <dgm:prSet presAssocID="{BA3241F4-17C0-46E9-BF0A-CE1A726EFF0B}" presName="parentTextBox" presStyleLbl="node1" presStyleIdx="0" presStyleCnt="4"/>
      <dgm:spPr/>
    </dgm:pt>
    <dgm:pt modelId="{AEA634F6-2C77-408F-B8D5-6BA7BCE703C4}" type="pres">
      <dgm:prSet presAssocID="{BA3241F4-17C0-46E9-BF0A-CE1A726EFF0B}" presName="entireBox" presStyleLbl="node1" presStyleIdx="0" presStyleCnt="4"/>
      <dgm:spPr/>
    </dgm:pt>
    <dgm:pt modelId="{F896FC46-5897-4806-AECC-E65C3E8AB3CB}" type="pres">
      <dgm:prSet presAssocID="{BA3241F4-17C0-46E9-BF0A-CE1A726EFF0B}" presName="descendantBox" presStyleCnt="0"/>
      <dgm:spPr/>
    </dgm:pt>
    <dgm:pt modelId="{2D90990A-6C42-4CEB-BB1A-CE8E7E6383A9}" type="pres">
      <dgm:prSet presAssocID="{A117B47B-F14F-498C-8224-CA52F0641DCC}" presName="childTextBox" presStyleLbl="fgAccFollowNode1" presStyleIdx="0" presStyleCnt="8">
        <dgm:presLayoutVars>
          <dgm:bulletEnabled val="1"/>
        </dgm:presLayoutVars>
      </dgm:prSet>
      <dgm:spPr/>
    </dgm:pt>
    <dgm:pt modelId="{695AD974-C7FE-4F1F-913B-E15EC0BBFB25}" type="pres">
      <dgm:prSet presAssocID="{8CE8C9FE-C57F-472E-88DC-C589059FBF71}" presName="childTextBox" presStyleLbl="fgAccFollowNode1" presStyleIdx="1" presStyleCnt="8">
        <dgm:presLayoutVars>
          <dgm:bulletEnabled val="1"/>
        </dgm:presLayoutVars>
      </dgm:prSet>
      <dgm:spPr/>
    </dgm:pt>
    <dgm:pt modelId="{5DEB57CD-7B5C-4514-93E6-57D1D93B33C5}" type="pres">
      <dgm:prSet presAssocID="{A0ADA064-3BD2-4EEB-99C2-2CF6FAF98BBB}" presName="sp" presStyleCnt="0"/>
      <dgm:spPr/>
    </dgm:pt>
    <dgm:pt modelId="{EC82F6E1-3267-410E-8759-59CD7FC43933}" type="pres">
      <dgm:prSet presAssocID="{ED54B85A-E765-4E01-8E55-1DDB634F4AB9}" presName="arrowAndChildren" presStyleCnt="0"/>
      <dgm:spPr/>
    </dgm:pt>
    <dgm:pt modelId="{B04496BF-7007-429C-8BB2-6872B4788BBA}" type="pres">
      <dgm:prSet presAssocID="{ED54B85A-E765-4E01-8E55-1DDB634F4AB9}" presName="parentTextArrow" presStyleLbl="node1" presStyleIdx="0" presStyleCnt="4"/>
      <dgm:spPr/>
    </dgm:pt>
    <dgm:pt modelId="{4086C2C8-53BB-4819-8219-2B142D4BCBDF}" type="pres">
      <dgm:prSet presAssocID="{ED54B85A-E765-4E01-8E55-1DDB634F4AB9}" presName="arrow" presStyleLbl="node1" presStyleIdx="1" presStyleCnt="4"/>
      <dgm:spPr/>
    </dgm:pt>
    <dgm:pt modelId="{24B5A148-61F7-4111-9D7D-F99D83D63336}" type="pres">
      <dgm:prSet presAssocID="{ED54B85A-E765-4E01-8E55-1DDB634F4AB9}" presName="descendantArrow" presStyleCnt="0"/>
      <dgm:spPr/>
    </dgm:pt>
    <dgm:pt modelId="{FD933350-742A-4288-A886-D3570B6CFF1F}" type="pres">
      <dgm:prSet presAssocID="{A0173112-A60A-4064-A182-B3AFCEA2008C}" presName="childTextArrow" presStyleLbl="fgAccFollowNode1" presStyleIdx="2" presStyleCnt="8">
        <dgm:presLayoutVars>
          <dgm:bulletEnabled val="1"/>
        </dgm:presLayoutVars>
      </dgm:prSet>
      <dgm:spPr/>
    </dgm:pt>
    <dgm:pt modelId="{F1C3219A-F262-413E-861E-927FECED1365}" type="pres">
      <dgm:prSet presAssocID="{2CB9D759-EED2-4245-A8A4-B6AF6D64E11B}" presName="childTextArrow" presStyleLbl="fgAccFollowNode1" presStyleIdx="3" presStyleCnt="8">
        <dgm:presLayoutVars>
          <dgm:bulletEnabled val="1"/>
        </dgm:presLayoutVars>
      </dgm:prSet>
      <dgm:spPr/>
    </dgm:pt>
    <dgm:pt modelId="{E53A78F0-953B-43A4-BF07-CF92795CED92}" type="pres">
      <dgm:prSet presAssocID="{E4ACAEEE-7757-4369-B79E-55DD07C856FD}" presName="sp" presStyleCnt="0"/>
      <dgm:spPr/>
    </dgm:pt>
    <dgm:pt modelId="{7FFE1204-EDB5-4AEA-B117-451553AC493A}" type="pres">
      <dgm:prSet presAssocID="{57C6B617-8E37-4857-A32D-23E8457633B5}" presName="arrowAndChildren" presStyleCnt="0"/>
      <dgm:spPr/>
    </dgm:pt>
    <dgm:pt modelId="{649A7B03-4919-4443-9526-780B63692786}" type="pres">
      <dgm:prSet presAssocID="{57C6B617-8E37-4857-A32D-23E8457633B5}" presName="parentTextArrow" presStyleLbl="node1" presStyleIdx="1" presStyleCnt="4"/>
      <dgm:spPr/>
    </dgm:pt>
    <dgm:pt modelId="{26153B7E-F8A1-4447-8AE2-F7B4416EB5EB}" type="pres">
      <dgm:prSet presAssocID="{57C6B617-8E37-4857-A32D-23E8457633B5}" presName="arrow" presStyleLbl="node1" presStyleIdx="2" presStyleCnt="4"/>
      <dgm:spPr/>
    </dgm:pt>
    <dgm:pt modelId="{A36C8670-EEF0-4A6D-AF86-B0779CA096E2}" type="pres">
      <dgm:prSet presAssocID="{57C6B617-8E37-4857-A32D-23E8457633B5}" presName="descendantArrow" presStyleCnt="0"/>
      <dgm:spPr/>
    </dgm:pt>
    <dgm:pt modelId="{B263CDB5-02F5-4489-8E6E-D1B24674128B}" type="pres">
      <dgm:prSet presAssocID="{6CEB5E9A-5AF0-4F98-97A8-C3F91B6E10F8}" presName="childTextArrow" presStyleLbl="fgAccFollowNode1" presStyleIdx="4" presStyleCnt="8">
        <dgm:presLayoutVars>
          <dgm:bulletEnabled val="1"/>
        </dgm:presLayoutVars>
      </dgm:prSet>
      <dgm:spPr/>
    </dgm:pt>
    <dgm:pt modelId="{F20BFF07-8272-4C7D-85CB-270F8FEFD5D7}" type="pres">
      <dgm:prSet presAssocID="{C57A7A03-3932-40FC-AF3B-7EB3EFE0C4B0}" presName="childTextArrow" presStyleLbl="fgAccFollowNode1" presStyleIdx="5" presStyleCnt="8">
        <dgm:presLayoutVars>
          <dgm:bulletEnabled val="1"/>
        </dgm:presLayoutVars>
      </dgm:prSet>
      <dgm:spPr/>
    </dgm:pt>
    <dgm:pt modelId="{A58A4489-3EF6-4385-8784-831581B9E3AD}" type="pres">
      <dgm:prSet presAssocID="{C48AA58A-4057-457C-AADC-E035AE57F07B}" presName="sp" presStyleCnt="0"/>
      <dgm:spPr/>
    </dgm:pt>
    <dgm:pt modelId="{3E9452D4-58B8-4A8D-AD4C-71E0B322086C}" type="pres">
      <dgm:prSet presAssocID="{0F16E075-D12E-446A-8A86-8ECBB98F97E9}" presName="arrowAndChildren" presStyleCnt="0"/>
      <dgm:spPr/>
    </dgm:pt>
    <dgm:pt modelId="{6A86CD05-B7D1-49FE-BC33-0C79ECFDF67A}" type="pres">
      <dgm:prSet presAssocID="{0F16E075-D12E-446A-8A86-8ECBB98F97E9}" presName="parentTextArrow" presStyleLbl="node1" presStyleIdx="2" presStyleCnt="4"/>
      <dgm:spPr/>
    </dgm:pt>
    <dgm:pt modelId="{A2A0ACE5-F5A5-4796-BA06-CEA37C83B508}" type="pres">
      <dgm:prSet presAssocID="{0F16E075-D12E-446A-8A86-8ECBB98F97E9}" presName="arrow" presStyleLbl="node1" presStyleIdx="3" presStyleCnt="4" custLinFactNeighborY="-123"/>
      <dgm:spPr/>
    </dgm:pt>
    <dgm:pt modelId="{7D76A395-C0DE-4593-A302-DF9E28B2219B}" type="pres">
      <dgm:prSet presAssocID="{0F16E075-D12E-446A-8A86-8ECBB98F97E9}" presName="descendantArrow" presStyleCnt="0"/>
      <dgm:spPr/>
    </dgm:pt>
    <dgm:pt modelId="{DE647EDA-23F6-46D3-813D-C97C18FA92B9}" type="pres">
      <dgm:prSet presAssocID="{E2709C5F-2A20-4D63-B6AB-CF4D31675503}" presName="childTextArrow" presStyleLbl="fgAccFollowNode1" presStyleIdx="6" presStyleCnt="8">
        <dgm:presLayoutVars>
          <dgm:bulletEnabled val="1"/>
        </dgm:presLayoutVars>
      </dgm:prSet>
      <dgm:spPr/>
    </dgm:pt>
    <dgm:pt modelId="{5211DA0A-C8AF-441D-A64A-D5B2C652F429}" type="pres">
      <dgm:prSet presAssocID="{D5EC2B83-7610-46A7-A8C3-5751A4D8FD75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3E13E00E-7F2D-436F-B3C2-69CE0328AF99}" type="presOf" srcId="{A0173112-A60A-4064-A182-B3AFCEA2008C}" destId="{FD933350-742A-4288-A886-D3570B6CFF1F}" srcOrd="0" destOrd="0" presId="urn:microsoft.com/office/officeart/2005/8/layout/process4"/>
    <dgm:cxn modelId="{F08F4F19-F3BE-458B-8E8D-A0D605AB6DEB}" type="presOf" srcId="{57C6B617-8E37-4857-A32D-23E8457633B5}" destId="{649A7B03-4919-4443-9526-780B63692786}" srcOrd="0" destOrd="0" presId="urn:microsoft.com/office/officeart/2005/8/layout/process4"/>
    <dgm:cxn modelId="{9EFFB219-080E-4FE7-BAE5-BEB509AA46ED}" srcId="{BA3241F4-17C0-46E9-BF0A-CE1A726EFF0B}" destId="{8CE8C9FE-C57F-472E-88DC-C589059FBF71}" srcOrd="1" destOrd="0" parTransId="{568DB4D5-DBAF-44B9-882B-EBE245641C9E}" sibTransId="{62733937-65AF-4ED4-A9CC-4BC4D69579F7}"/>
    <dgm:cxn modelId="{65FA9624-71BA-460E-904A-84A33ED23509}" type="presOf" srcId="{57C6B617-8E37-4857-A32D-23E8457633B5}" destId="{26153B7E-F8A1-4447-8AE2-F7B4416EB5EB}" srcOrd="1" destOrd="0" presId="urn:microsoft.com/office/officeart/2005/8/layout/process4"/>
    <dgm:cxn modelId="{8CB8FA27-320F-40D3-A0DC-DB669BD69A4D}" type="presOf" srcId="{D5EC2B83-7610-46A7-A8C3-5751A4D8FD75}" destId="{5211DA0A-C8AF-441D-A64A-D5B2C652F429}" srcOrd="0" destOrd="0" presId="urn:microsoft.com/office/officeart/2005/8/layout/process4"/>
    <dgm:cxn modelId="{8C03D030-F6A9-4702-B6DF-19AFA806D6F5}" type="presOf" srcId="{0F16E075-D12E-446A-8A86-8ECBB98F97E9}" destId="{6A86CD05-B7D1-49FE-BC33-0C79ECFDF67A}" srcOrd="0" destOrd="0" presId="urn:microsoft.com/office/officeart/2005/8/layout/process4"/>
    <dgm:cxn modelId="{A120C539-C3D1-49CF-80C1-022D12B9340B}" srcId="{ED54B85A-E765-4E01-8E55-1DDB634F4AB9}" destId="{A0173112-A60A-4064-A182-B3AFCEA2008C}" srcOrd="0" destOrd="0" parTransId="{ABE4DB92-C717-4352-821E-08B99FE9C5E3}" sibTransId="{57680597-2BAA-462A-9572-CD10CEBC61B7}"/>
    <dgm:cxn modelId="{F99D0F5B-EFC2-4D3D-857F-71E10273D760}" srcId="{2CEE0CA0-3FEA-4885-8083-CB5F9F2D064C}" destId="{BA3241F4-17C0-46E9-BF0A-CE1A726EFF0B}" srcOrd="3" destOrd="0" parTransId="{B862A29D-3D73-418A-A6D4-9B597F653927}" sibTransId="{C5796F5E-2386-4E92-AA71-BAAB7DBDA503}"/>
    <dgm:cxn modelId="{015B6069-BFC8-45C0-9AAB-01A05401B69A}" type="presOf" srcId="{ED54B85A-E765-4E01-8E55-1DDB634F4AB9}" destId="{4086C2C8-53BB-4819-8219-2B142D4BCBDF}" srcOrd="1" destOrd="0" presId="urn:microsoft.com/office/officeart/2005/8/layout/process4"/>
    <dgm:cxn modelId="{2217734A-EF01-4BFA-B696-38AB6BF647DA}" type="presOf" srcId="{8CE8C9FE-C57F-472E-88DC-C589059FBF71}" destId="{695AD974-C7FE-4F1F-913B-E15EC0BBFB25}" srcOrd="0" destOrd="0" presId="urn:microsoft.com/office/officeart/2005/8/layout/process4"/>
    <dgm:cxn modelId="{EE84844A-610D-4693-A7B0-9F1F4E5816B8}" type="presOf" srcId="{C57A7A03-3932-40FC-AF3B-7EB3EFE0C4B0}" destId="{F20BFF07-8272-4C7D-85CB-270F8FEFD5D7}" srcOrd="0" destOrd="0" presId="urn:microsoft.com/office/officeart/2005/8/layout/process4"/>
    <dgm:cxn modelId="{EB23C64A-571D-4694-9DD6-DFA91AFD91B6}" type="presOf" srcId="{ED54B85A-E765-4E01-8E55-1DDB634F4AB9}" destId="{B04496BF-7007-429C-8BB2-6872B4788BBA}" srcOrd="0" destOrd="0" presId="urn:microsoft.com/office/officeart/2005/8/layout/process4"/>
    <dgm:cxn modelId="{6477056B-C482-4F91-A189-7D8F137722F5}" srcId="{ED54B85A-E765-4E01-8E55-1DDB634F4AB9}" destId="{2CB9D759-EED2-4245-A8A4-B6AF6D64E11B}" srcOrd="1" destOrd="0" parTransId="{467E0ED9-FF52-4566-8DCF-50DEE1A4F0FB}" sibTransId="{1AF69FF4-54AA-4CC3-BEA0-2D66F124A95C}"/>
    <dgm:cxn modelId="{5553546D-9F93-44FA-BF81-573E95D66532}" srcId="{0F16E075-D12E-446A-8A86-8ECBB98F97E9}" destId="{D5EC2B83-7610-46A7-A8C3-5751A4D8FD75}" srcOrd="1" destOrd="0" parTransId="{3A9E956E-6AD4-4F0F-BDB2-C1EC95C8BDB9}" sibTransId="{B2E1B990-3B15-40BA-B064-EE897AEBD96C}"/>
    <dgm:cxn modelId="{81561871-9D82-43D6-ACCE-5E9BB2E2DAF0}" type="presOf" srcId="{A117B47B-F14F-498C-8224-CA52F0641DCC}" destId="{2D90990A-6C42-4CEB-BB1A-CE8E7E6383A9}" srcOrd="0" destOrd="0" presId="urn:microsoft.com/office/officeart/2005/8/layout/process4"/>
    <dgm:cxn modelId="{76215174-4237-4E8C-B175-3962D5458F3E}" type="presOf" srcId="{6CEB5E9A-5AF0-4F98-97A8-C3F91B6E10F8}" destId="{B263CDB5-02F5-4489-8E6E-D1B24674128B}" srcOrd="0" destOrd="0" presId="urn:microsoft.com/office/officeart/2005/8/layout/process4"/>
    <dgm:cxn modelId="{AB66DA77-A39E-4467-9380-DB36131761FA}" type="presOf" srcId="{BA3241F4-17C0-46E9-BF0A-CE1A726EFF0B}" destId="{65BC493F-95D5-40D6-98CB-19310EAB05AD}" srcOrd="0" destOrd="0" presId="urn:microsoft.com/office/officeart/2005/8/layout/process4"/>
    <dgm:cxn modelId="{7164507D-B12F-41A5-91A0-49457CA17BE7}" srcId="{2CEE0CA0-3FEA-4885-8083-CB5F9F2D064C}" destId="{0F16E075-D12E-446A-8A86-8ECBB98F97E9}" srcOrd="0" destOrd="0" parTransId="{22ABBEBB-0D8C-4A7D-A54B-159FAD251931}" sibTransId="{C48AA58A-4057-457C-AADC-E035AE57F07B}"/>
    <dgm:cxn modelId="{1E5E9C85-4C8D-466B-8937-B13B0C1510B6}" srcId="{0F16E075-D12E-446A-8A86-8ECBB98F97E9}" destId="{E2709C5F-2A20-4D63-B6AB-CF4D31675503}" srcOrd="0" destOrd="0" parTransId="{16427146-D37B-4824-8E7B-6BEEA8483573}" sibTransId="{F9139CEB-50F6-4961-8DB6-69B66A5B0C62}"/>
    <dgm:cxn modelId="{9571A888-8708-4C58-8022-A10DC23735D5}" srcId="{BA3241F4-17C0-46E9-BF0A-CE1A726EFF0B}" destId="{A117B47B-F14F-498C-8224-CA52F0641DCC}" srcOrd="0" destOrd="0" parTransId="{A4875E26-FA43-4FB6-B0E1-5FFF30C9AD7A}" sibTransId="{A07EC86B-A54B-4177-AE22-CA76BD356E95}"/>
    <dgm:cxn modelId="{A75A178E-B992-4935-B568-5C18E9BD2CAB}" srcId="{57C6B617-8E37-4857-A32D-23E8457633B5}" destId="{C57A7A03-3932-40FC-AF3B-7EB3EFE0C4B0}" srcOrd="1" destOrd="0" parTransId="{D814F8A2-2761-44BF-B6A0-4DB62776D100}" sibTransId="{BE090241-6165-405A-8657-1AEB043C5436}"/>
    <dgm:cxn modelId="{74E97B8F-9FED-439D-8AA2-DCBF7A718839}" type="presOf" srcId="{E2709C5F-2A20-4D63-B6AB-CF4D31675503}" destId="{DE647EDA-23F6-46D3-813D-C97C18FA92B9}" srcOrd="0" destOrd="0" presId="urn:microsoft.com/office/officeart/2005/8/layout/process4"/>
    <dgm:cxn modelId="{A484AA96-80DF-4FF8-86E4-D612B6621AE0}" type="presOf" srcId="{2CEE0CA0-3FEA-4885-8083-CB5F9F2D064C}" destId="{3E4F5629-0566-4E86-AB07-7774A37B7C7C}" srcOrd="0" destOrd="0" presId="urn:microsoft.com/office/officeart/2005/8/layout/process4"/>
    <dgm:cxn modelId="{D864EE9C-9DCD-4D14-B2C5-EB6BEB69F0AE}" srcId="{57C6B617-8E37-4857-A32D-23E8457633B5}" destId="{6CEB5E9A-5AF0-4F98-97A8-C3F91B6E10F8}" srcOrd="0" destOrd="0" parTransId="{43DD21DC-17B4-4138-8C80-3C347116AA25}" sibTransId="{EB6029DC-E77D-401C-85F2-1195B3EE3507}"/>
    <dgm:cxn modelId="{D553BDB0-5E39-4D07-9D32-30F9E75EB62A}" srcId="{2CEE0CA0-3FEA-4885-8083-CB5F9F2D064C}" destId="{57C6B617-8E37-4857-A32D-23E8457633B5}" srcOrd="1" destOrd="0" parTransId="{6DE58E3E-431A-4856-8BDA-97506C64EF52}" sibTransId="{E4ACAEEE-7757-4369-B79E-55DD07C856FD}"/>
    <dgm:cxn modelId="{1FE8FFB5-A503-4B3C-B9C9-762BE39550C6}" type="presOf" srcId="{2CB9D759-EED2-4245-A8A4-B6AF6D64E11B}" destId="{F1C3219A-F262-413E-861E-927FECED1365}" srcOrd="0" destOrd="0" presId="urn:microsoft.com/office/officeart/2005/8/layout/process4"/>
    <dgm:cxn modelId="{F817B0CE-8C15-49D5-BCB2-FA37FA04A808}" type="presOf" srcId="{BA3241F4-17C0-46E9-BF0A-CE1A726EFF0B}" destId="{AEA634F6-2C77-408F-B8D5-6BA7BCE703C4}" srcOrd="1" destOrd="0" presId="urn:microsoft.com/office/officeart/2005/8/layout/process4"/>
    <dgm:cxn modelId="{1DC06DD0-C867-49E6-927B-3FEF0B342083}" srcId="{2CEE0CA0-3FEA-4885-8083-CB5F9F2D064C}" destId="{ED54B85A-E765-4E01-8E55-1DDB634F4AB9}" srcOrd="2" destOrd="0" parTransId="{4BCAD6D0-4DD8-42A2-929D-CEA7E173F7F4}" sibTransId="{A0ADA064-3BD2-4EEB-99C2-2CF6FAF98BBB}"/>
    <dgm:cxn modelId="{F49899D0-9899-487C-9790-423316D54BE0}" type="presOf" srcId="{0F16E075-D12E-446A-8A86-8ECBB98F97E9}" destId="{A2A0ACE5-F5A5-4796-BA06-CEA37C83B508}" srcOrd="1" destOrd="0" presId="urn:microsoft.com/office/officeart/2005/8/layout/process4"/>
    <dgm:cxn modelId="{C89489DD-D4CC-4B75-8774-BD6FC9FB6E38}" type="presParOf" srcId="{3E4F5629-0566-4E86-AB07-7774A37B7C7C}" destId="{D20B705F-6433-4146-A558-A09AEE614CB0}" srcOrd="0" destOrd="0" presId="urn:microsoft.com/office/officeart/2005/8/layout/process4"/>
    <dgm:cxn modelId="{A9C4B21E-1102-4737-94BD-26826D155F06}" type="presParOf" srcId="{D20B705F-6433-4146-A558-A09AEE614CB0}" destId="{65BC493F-95D5-40D6-98CB-19310EAB05AD}" srcOrd="0" destOrd="0" presId="urn:microsoft.com/office/officeart/2005/8/layout/process4"/>
    <dgm:cxn modelId="{ABDB2CFD-5500-4B52-AF34-3CDC6BF0BC02}" type="presParOf" srcId="{D20B705F-6433-4146-A558-A09AEE614CB0}" destId="{AEA634F6-2C77-408F-B8D5-6BA7BCE703C4}" srcOrd="1" destOrd="0" presId="urn:microsoft.com/office/officeart/2005/8/layout/process4"/>
    <dgm:cxn modelId="{EB9B9E73-620B-48BB-808C-E7EE3554EB16}" type="presParOf" srcId="{D20B705F-6433-4146-A558-A09AEE614CB0}" destId="{F896FC46-5897-4806-AECC-E65C3E8AB3CB}" srcOrd="2" destOrd="0" presId="urn:microsoft.com/office/officeart/2005/8/layout/process4"/>
    <dgm:cxn modelId="{07122EAF-DA89-4A5E-904D-FB89CC4A896F}" type="presParOf" srcId="{F896FC46-5897-4806-AECC-E65C3E8AB3CB}" destId="{2D90990A-6C42-4CEB-BB1A-CE8E7E6383A9}" srcOrd="0" destOrd="0" presId="urn:microsoft.com/office/officeart/2005/8/layout/process4"/>
    <dgm:cxn modelId="{8551EA09-2EAE-4E81-901E-C50F0427161E}" type="presParOf" srcId="{F896FC46-5897-4806-AECC-E65C3E8AB3CB}" destId="{695AD974-C7FE-4F1F-913B-E15EC0BBFB25}" srcOrd="1" destOrd="0" presId="urn:microsoft.com/office/officeart/2005/8/layout/process4"/>
    <dgm:cxn modelId="{6DD0463A-1123-4376-9433-CD4010043BE9}" type="presParOf" srcId="{3E4F5629-0566-4E86-AB07-7774A37B7C7C}" destId="{5DEB57CD-7B5C-4514-93E6-57D1D93B33C5}" srcOrd="1" destOrd="0" presId="urn:microsoft.com/office/officeart/2005/8/layout/process4"/>
    <dgm:cxn modelId="{28CEF25D-2EE8-4881-9A38-8F9C22E105D8}" type="presParOf" srcId="{3E4F5629-0566-4E86-AB07-7774A37B7C7C}" destId="{EC82F6E1-3267-410E-8759-59CD7FC43933}" srcOrd="2" destOrd="0" presId="urn:microsoft.com/office/officeart/2005/8/layout/process4"/>
    <dgm:cxn modelId="{5BB9EA7D-12FC-4539-B254-F5F94C942EB5}" type="presParOf" srcId="{EC82F6E1-3267-410E-8759-59CD7FC43933}" destId="{B04496BF-7007-429C-8BB2-6872B4788BBA}" srcOrd="0" destOrd="0" presId="urn:microsoft.com/office/officeart/2005/8/layout/process4"/>
    <dgm:cxn modelId="{C55B7D94-FE59-4438-B204-D70638A484C8}" type="presParOf" srcId="{EC82F6E1-3267-410E-8759-59CD7FC43933}" destId="{4086C2C8-53BB-4819-8219-2B142D4BCBDF}" srcOrd="1" destOrd="0" presId="urn:microsoft.com/office/officeart/2005/8/layout/process4"/>
    <dgm:cxn modelId="{67B78DCB-E5AC-434F-A95D-40A504D36F38}" type="presParOf" srcId="{EC82F6E1-3267-410E-8759-59CD7FC43933}" destId="{24B5A148-61F7-4111-9D7D-F99D83D63336}" srcOrd="2" destOrd="0" presId="urn:microsoft.com/office/officeart/2005/8/layout/process4"/>
    <dgm:cxn modelId="{F178750F-C129-4012-A2B5-FE3471A5896C}" type="presParOf" srcId="{24B5A148-61F7-4111-9D7D-F99D83D63336}" destId="{FD933350-742A-4288-A886-D3570B6CFF1F}" srcOrd="0" destOrd="0" presId="urn:microsoft.com/office/officeart/2005/8/layout/process4"/>
    <dgm:cxn modelId="{5FD7AA7B-3C4E-4606-AF44-FB8885A8377C}" type="presParOf" srcId="{24B5A148-61F7-4111-9D7D-F99D83D63336}" destId="{F1C3219A-F262-413E-861E-927FECED1365}" srcOrd="1" destOrd="0" presId="urn:microsoft.com/office/officeart/2005/8/layout/process4"/>
    <dgm:cxn modelId="{EACCB4E0-3640-4525-8B98-F3ED6748D2F7}" type="presParOf" srcId="{3E4F5629-0566-4E86-AB07-7774A37B7C7C}" destId="{E53A78F0-953B-43A4-BF07-CF92795CED92}" srcOrd="3" destOrd="0" presId="urn:microsoft.com/office/officeart/2005/8/layout/process4"/>
    <dgm:cxn modelId="{4E96E2C2-5EF9-4589-A1F7-E0C735DE5481}" type="presParOf" srcId="{3E4F5629-0566-4E86-AB07-7774A37B7C7C}" destId="{7FFE1204-EDB5-4AEA-B117-451553AC493A}" srcOrd="4" destOrd="0" presId="urn:microsoft.com/office/officeart/2005/8/layout/process4"/>
    <dgm:cxn modelId="{0E23EF9A-4A21-4E75-8566-F777FEA135CB}" type="presParOf" srcId="{7FFE1204-EDB5-4AEA-B117-451553AC493A}" destId="{649A7B03-4919-4443-9526-780B63692786}" srcOrd="0" destOrd="0" presId="urn:microsoft.com/office/officeart/2005/8/layout/process4"/>
    <dgm:cxn modelId="{EAB90701-6E45-4C25-9E80-F4A27811E1EC}" type="presParOf" srcId="{7FFE1204-EDB5-4AEA-B117-451553AC493A}" destId="{26153B7E-F8A1-4447-8AE2-F7B4416EB5EB}" srcOrd="1" destOrd="0" presId="urn:microsoft.com/office/officeart/2005/8/layout/process4"/>
    <dgm:cxn modelId="{6A3F3DF4-5D37-47B3-A442-4241BD2A0713}" type="presParOf" srcId="{7FFE1204-EDB5-4AEA-B117-451553AC493A}" destId="{A36C8670-EEF0-4A6D-AF86-B0779CA096E2}" srcOrd="2" destOrd="0" presId="urn:microsoft.com/office/officeart/2005/8/layout/process4"/>
    <dgm:cxn modelId="{9D0E03D3-46A6-42B6-93A9-073E3E76B338}" type="presParOf" srcId="{A36C8670-EEF0-4A6D-AF86-B0779CA096E2}" destId="{B263CDB5-02F5-4489-8E6E-D1B24674128B}" srcOrd="0" destOrd="0" presId="urn:microsoft.com/office/officeart/2005/8/layout/process4"/>
    <dgm:cxn modelId="{8F231F54-84B6-4B4F-8015-DA93FA652662}" type="presParOf" srcId="{A36C8670-EEF0-4A6D-AF86-B0779CA096E2}" destId="{F20BFF07-8272-4C7D-85CB-270F8FEFD5D7}" srcOrd="1" destOrd="0" presId="urn:microsoft.com/office/officeart/2005/8/layout/process4"/>
    <dgm:cxn modelId="{DA36722E-5D56-4AF1-BE04-37264DE9D9D5}" type="presParOf" srcId="{3E4F5629-0566-4E86-AB07-7774A37B7C7C}" destId="{A58A4489-3EF6-4385-8784-831581B9E3AD}" srcOrd="5" destOrd="0" presId="urn:microsoft.com/office/officeart/2005/8/layout/process4"/>
    <dgm:cxn modelId="{49892BAE-1C1D-4447-B21E-4543890B77CC}" type="presParOf" srcId="{3E4F5629-0566-4E86-AB07-7774A37B7C7C}" destId="{3E9452D4-58B8-4A8D-AD4C-71E0B322086C}" srcOrd="6" destOrd="0" presId="urn:microsoft.com/office/officeart/2005/8/layout/process4"/>
    <dgm:cxn modelId="{455C52C3-EDCF-4F52-9D6E-862AF118757D}" type="presParOf" srcId="{3E9452D4-58B8-4A8D-AD4C-71E0B322086C}" destId="{6A86CD05-B7D1-49FE-BC33-0C79ECFDF67A}" srcOrd="0" destOrd="0" presId="urn:microsoft.com/office/officeart/2005/8/layout/process4"/>
    <dgm:cxn modelId="{D5F68127-CCEE-4163-BB70-736838D5BA13}" type="presParOf" srcId="{3E9452D4-58B8-4A8D-AD4C-71E0B322086C}" destId="{A2A0ACE5-F5A5-4796-BA06-CEA37C83B508}" srcOrd="1" destOrd="0" presId="urn:microsoft.com/office/officeart/2005/8/layout/process4"/>
    <dgm:cxn modelId="{2954B549-E72B-444B-8B0F-960D9EFBA030}" type="presParOf" srcId="{3E9452D4-58B8-4A8D-AD4C-71E0B322086C}" destId="{7D76A395-C0DE-4593-A302-DF9E28B2219B}" srcOrd="2" destOrd="0" presId="urn:microsoft.com/office/officeart/2005/8/layout/process4"/>
    <dgm:cxn modelId="{14C6DDD6-D113-4914-8EAE-5DDC188B8007}" type="presParOf" srcId="{7D76A395-C0DE-4593-A302-DF9E28B2219B}" destId="{DE647EDA-23F6-46D3-813D-C97C18FA92B9}" srcOrd="0" destOrd="0" presId="urn:microsoft.com/office/officeart/2005/8/layout/process4"/>
    <dgm:cxn modelId="{8B831738-45F0-472B-B84A-2725FD4E5E0D}" type="presParOf" srcId="{7D76A395-C0DE-4593-A302-DF9E28B2219B}" destId="{5211DA0A-C8AF-441D-A64A-D5B2C652F42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71FB2B-154F-4FD0-A943-E7C532F8F9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710BA0-4B8F-438C-A372-179DA35B416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75CB5D-EBDF-479C-9439-B8BD0DCB1DEB}" type="par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2B17DD-B3B3-4997-A64E-29E755EAF161}" type="sib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681EC4-FE48-49A0-B0BF-AB58CEB382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AC6BEC-8662-4A55-9CBA-5973276BE900}" type="par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C1FC26-87D8-46E5-8239-86910BCEFB72}" type="sib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57F9EE-9B7A-4B14-9CD1-69DD0FA5BD42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المُفْتَرِسَة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DF905C-3FBF-4E61-BFA3-FA4AF0F4E924}" type="par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97E7DD-FC9F-4198-A864-0E3DB0DEFD79}" type="sib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84E696-336E-45F2-B623-0227BA27FBD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الحِمَار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020D1-8FD7-4B40-9E03-27EACC395BB2}" type="parTrans" cxnId="{2B269948-133D-44AD-98D4-53658C2FFF35}">
      <dgm:prSet/>
      <dgm:spPr/>
      <dgm:t>
        <a:bodyPr/>
        <a:lstStyle/>
        <a:p>
          <a:endParaRPr lang="en-US"/>
        </a:p>
      </dgm:t>
    </dgm:pt>
    <dgm:pt modelId="{E7F87CEE-9901-4E4B-B1BD-6195E01C426F}" type="sibTrans" cxnId="{2B269948-133D-44AD-98D4-53658C2FFF35}">
      <dgm:prSet/>
      <dgm:spPr/>
      <dgm:t>
        <a:bodyPr/>
        <a:lstStyle/>
        <a:p>
          <a:endParaRPr lang="en-US"/>
        </a:p>
      </dgm:t>
    </dgm:pt>
    <dgm:pt modelId="{57BF3A4F-5B47-4C4B-AC04-3BEFC720599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الخَرُوف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F64FB8-5E73-4D90-8C56-CDFB9FDE9C7F}" type="parTrans" cxnId="{6D746921-6A7E-4653-9F37-97E1DE70E6E6}">
      <dgm:prSet/>
      <dgm:spPr/>
      <dgm:t>
        <a:bodyPr/>
        <a:lstStyle/>
        <a:p>
          <a:endParaRPr lang="en-US"/>
        </a:p>
      </dgm:t>
    </dgm:pt>
    <dgm:pt modelId="{5FB3E812-BE46-4BBF-8A4B-BF0CBC74918C}" type="sibTrans" cxnId="{6D746921-6A7E-4653-9F37-97E1DE70E6E6}">
      <dgm:prSet/>
      <dgm:spPr/>
      <dgm:t>
        <a:bodyPr/>
        <a:lstStyle/>
        <a:p>
          <a:endParaRPr lang="en-US"/>
        </a:p>
      </dgm:t>
    </dgm:pt>
    <dgm:pt modelId="{9F0A19E8-4F13-4F17-BD3D-93808188DE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البَقَرَة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A93460B-2D62-4AA2-955D-0F07999562D5}" type="parTrans" cxnId="{1DEDBF96-53C2-4D46-9CF1-6780DB7B6E9A}">
      <dgm:prSet/>
      <dgm:spPr/>
      <dgm:t>
        <a:bodyPr/>
        <a:lstStyle/>
        <a:p>
          <a:endParaRPr lang="en-US"/>
        </a:p>
      </dgm:t>
    </dgm:pt>
    <dgm:pt modelId="{15FDA24C-5A57-421A-8FE1-E971A7BF315D}" type="sibTrans" cxnId="{1DEDBF96-53C2-4D46-9CF1-6780DB7B6E9A}">
      <dgm:prSet/>
      <dgm:spPr/>
      <dgm:t>
        <a:bodyPr/>
        <a:lstStyle/>
        <a:p>
          <a:endParaRPr lang="en-US"/>
        </a:p>
      </dgm:t>
    </dgm:pt>
    <dgm:pt modelId="{424BBFA7-654D-4A9D-A7F8-1F06FBB4095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الحِصَان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5B5F05-1296-4912-B988-F5523ECDDC20}" type="parTrans" cxnId="{329C27D2-B2A5-4CF9-8B6F-8FDCB2059E66}">
      <dgm:prSet/>
      <dgm:spPr/>
      <dgm:t>
        <a:bodyPr/>
        <a:lstStyle/>
        <a:p>
          <a:endParaRPr lang="en-US"/>
        </a:p>
      </dgm:t>
    </dgm:pt>
    <dgm:pt modelId="{E24F0C4B-FB64-4CFC-AFE6-3C7A3F830A26}" type="sibTrans" cxnId="{329C27D2-B2A5-4CF9-8B6F-8FDCB2059E66}">
      <dgm:prSet/>
      <dgm:spPr/>
      <dgm:t>
        <a:bodyPr/>
        <a:lstStyle/>
        <a:p>
          <a:endParaRPr lang="en-US"/>
        </a:p>
      </dgm:t>
    </dgm:pt>
    <dgm:pt modelId="{5BB0D956-20CD-44DE-9F51-DC8B31800408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الثَّعْلَب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430A4B-AB5B-4AD5-9DF7-712BA191B799}" type="parTrans" cxnId="{E953B0C3-48D7-4CC1-9A21-321230E067A4}">
      <dgm:prSet/>
      <dgm:spPr/>
      <dgm:t>
        <a:bodyPr/>
        <a:lstStyle/>
        <a:p>
          <a:endParaRPr lang="en-US"/>
        </a:p>
      </dgm:t>
    </dgm:pt>
    <dgm:pt modelId="{3ADC8168-01FA-46B3-9A4A-DBCFDD15A699}" type="sibTrans" cxnId="{E953B0C3-48D7-4CC1-9A21-321230E067A4}">
      <dgm:prSet/>
      <dgm:spPr/>
      <dgm:t>
        <a:bodyPr/>
        <a:lstStyle/>
        <a:p>
          <a:endParaRPr lang="en-US"/>
        </a:p>
      </dgm:t>
    </dgm:pt>
    <dgm:pt modelId="{BA1C5657-4052-4EB6-A478-0D1B36138B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الأَسَد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49E479-38BB-4064-AA3F-C9CAA0AB4021}" type="parTrans" cxnId="{B1F1F977-4F03-451B-86E3-B2FE7E74CB1F}">
      <dgm:prSet/>
      <dgm:spPr/>
      <dgm:t>
        <a:bodyPr/>
        <a:lstStyle/>
        <a:p>
          <a:endParaRPr lang="en-US"/>
        </a:p>
      </dgm:t>
    </dgm:pt>
    <dgm:pt modelId="{AD5EA1FC-BD4A-4AA0-BF62-38C43A7A4B2F}" type="sibTrans" cxnId="{B1F1F977-4F03-451B-86E3-B2FE7E74CB1F}">
      <dgm:prSet/>
      <dgm:spPr/>
      <dgm:t>
        <a:bodyPr/>
        <a:lstStyle/>
        <a:p>
          <a:endParaRPr lang="en-US"/>
        </a:p>
      </dgm:t>
    </dgm:pt>
    <dgm:pt modelId="{CC19D97B-481F-4026-999D-C50E10F4980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الدُّب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CB2BE4-BC86-4B87-BBDD-EE6E31AB7678}" type="parTrans" cxnId="{74669667-D68E-43C5-BAF5-0159EB355F07}">
      <dgm:prSet/>
      <dgm:spPr/>
      <dgm:t>
        <a:bodyPr/>
        <a:lstStyle/>
        <a:p>
          <a:endParaRPr lang="en-US"/>
        </a:p>
      </dgm:t>
    </dgm:pt>
    <dgm:pt modelId="{8CBCAB46-837E-4CD8-AD9E-42575C90F3BD}" type="sibTrans" cxnId="{74669667-D68E-43C5-BAF5-0159EB355F07}">
      <dgm:prSet/>
      <dgm:spPr/>
      <dgm:t>
        <a:bodyPr/>
        <a:lstStyle/>
        <a:p>
          <a:endParaRPr lang="en-US"/>
        </a:p>
      </dgm:t>
    </dgm:pt>
    <dgm:pt modelId="{8BB1E2B5-3B67-40E2-BB02-26814635D1F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النَّمِر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F476AD-EDD0-4CF7-A5CE-CE18EA00CD82}" type="parTrans" cxnId="{26E52771-7A93-45E9-A810-BAA625E76BF1}">
      <dgm:prSet/>
      <dgm:spPr/>
      <dgm:t>
        <a:bodyPr/>
        <a:lstStyle/>
        <a:p>
          <a:endParaRPr lang="en-US"/>
        </a:p>
      </dgm:t>
    </dgm:pt>
    <dgm:pt modelId="{F55595AB-3F8E-4005-A456-CB279541BEEE}" type="sibTrans" cxnId="{26E52771-7A93-45E9-A810-BAA625E76BF1}">
      <dgm:prSet/>
      <dgm:spPr/>
      <dgm:t>
        <a:bodyPr/>
        <a:lstStyle/>
        <a:p>
          <a:endParaRPr lang="en-US"/>
        </a:p>
      </dgm:t>
    </dgm:pt>
    <dgm:pt modelId="{4B593F0E-91DF-4E04-A482-D6BCC5F0D29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الدَّجَاج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07DDD-5538-4731-93D7-3AD7BC552DA8}" type="parTrans" cxnId="{F48EFCAB-CE11-4010-8F7F-41BB96EDFF81}">
      <dgm:prSet/>
      <dgm:spPr/>
    </dgm:pt>
    <dgm:pt modelId="{D3DE6E80-2274-4AC7-A43A-BB8D5CFF8853}" type="sibTrans" cxnId="{F48EFCAB-CE11-4010-8F7F-41BB96EDFF81}">
      <dgm:prSet/>
      <dgm:spPr/>
    </dgm:pt>
    <dgm:pt modelId="{38233E51-466D-4D03-9325-5F128AB6AAB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3712B1-9318-4123-8838-939BA9D4E34F}" type="parTrans" cxnId="{70BEA93A-AC2A-473C-A9FA-96C4646D25F4}">
      <dgm:prSet/>
      <dgm:spPr/>
    </dgm:pt>
    <dgm:pt modelId="{EB7C8C4E-0600-413C-ADAC-A3AB37565AD8}" type="sibTrans" cxnId="{70BEA93A-AC2A-473C-A9FA-96C4646D25F4}">
      <dgm:prSet/>
      <dgm:spPr/>
    </dgm:pt>
    <dgm:pt modelId="{1E4ACDC7-3CD6-48A6-B7E3-08E101D2FA37}" type="pres">
      <dgm:prSet presAssocID="{F371FB2B-154F-4FD0-A943-E7C532F8F99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AC68109-E32E-43C1-ABBF-AFAA478F2155}" type="pres">
      <dgm:prSet presAssocID="{7D710BA0-4B8F-438C-A372-179DA35B416C}" presName="hierRoot1" presStyleCnt="0">
        <dgm:presLayoutVars>
          <dgm:hierBranch val="init"/>
        </dgm:presLayoutVars>
      </dgm:prSet>
      <dgm:spPr/>
    </dgm:pt>
    <dgm:pt modelId="{B13B5963-0D96-4C7F-A806-30D785FB69EA}" type="pres">
      <dgm:prSet presAssocID="{7D710BA0-4B8F-438C-A372-179DA35B416C}" presName="rootComposite1" presStyleCnt="0"/>
      <dgm:spPr/>
    </dgm:pt>
    <dgm:pt modelId="{21629231-AA88-4C01-B8E8-FD51B4CAED3D}" type="pres">
      <dgm:prSet presAssocID="{7D710BA0-4B8F-438C-A372-179DA35B416C}" presName="rootText1" presStyleLbl="node0" presStyleIdx="0" presStyleCnt="1">
        <dgm:presLayoutVars>
          <dgm:chPref val="3"/>
        </dgm:presLayoutVars>
      </dgm:prSet>
      <dgm:spPr/>
    </dgm:pt>
    <dgm:pt modelId="{E0C017EC-01F0-4340-A1FC-9CB0DD862380}" type="pres">
      <dgm:prSet presAssocID="{7D710BA0-4B8F-438C-A372-179DA35B416C}" presName="rootConnector1" presStyleLbl="node1" presStyleIdx="0" presStyleCnt="0"/>
      <dgm:spPr/>
    </dgm:pt>
    <dgm:pt modelId="{780ECA75-AB4D-47FB-B819-CB07BE1E6082}" type="pres">
      <dgm:prSet presAssocID="{7D710BA0-4B8F-438C-A372-179DA35B416C}" presName="hierChild2" presStyleCnt="0"/>
      <dgm:spPr/>
    </dgm:pt>
    <dgm:pt modelId="{33233B68-08B8-4D35-869D-29EA865B3738}" type="pres">
      <dgm:prSet presAssocID="{91AC6BEC-8662-4A55-9CBA-5973276BE900}" presName="Name37" presStyleLbl="parChTrans1D2" presStyleIdx="0" presStyleCnt="2"/>
      <dgm:spPr/>
    </dgm:pt>
    <dgm:pt modelId="{1D8387E1-B959-42F8-9B86-41D44701CE4A}" type="pres">
      <dgm:prSet presAssocID="{F2681EC4-FE48-49A0-B0BF-AB58CEB3824D}" presName="hierRoot2" presStyleCnt="0">
        <dgm:presLayoutVars>
          <dgm:hierBranch val="hang"/>
        </dgm:presLayoutVars>
      </dgm:prSet>
      <dgm:spPr/>
    </dgm:pt>
    <dgm:pt modelId="{A114F5BB-D52B-40FD-BDFB-575BDEBD4612}" type="pres">
      <dgm:prSet presAssocID="{F2681EC4-FE48-49A0-B0BF-AB58CEB3824D}" presName="rootComposite" presStyleCnt="0"/>
      <dgm:spPr/>
    </dgm:pt>
    <dgm:pt modelId="{1877125B-2192-4ACC-AA54-58271AF6D910}" type="pres">
      <dgm:prSet presAssocID="{F2681EC4-FE48-49A0-B0BF-AB58CEB3824D}" presName="rootText" presStyleLbl="node2" presStyleIdx="0" presStyleCnt="2">
        <dgm:presLayoutVars>
          <dgm:chPref val="3"/>
        </dgm:presLayoutVars>
      </dgm:prSet>
      <dgm:spPr/>
    </dgm:pt>
    <dgm:pt modelId="{BDFE3F6C-19F0-4511-99C1-C8AF6A6D67AF}" type="pres">
      <dgm:prSet presAssocID="{F2681EC4-FE48-49A0-B0BF-AB58CEB3824D}" presName="rootConnector" presStyleLbl="node2" presStyleIdx="0" presStyleCnt="2"/>
      <dgm:spPr/>
    </dgm:pt>
    <dgm:pt modelId="{BFC6B6A6-8D51-4B38-9718-A64D8544E48A}" type="pres">
      <dgm:prSet presAssocID="{F2681EC4-FE48-49A0-B0BF-AB58CEB3824D}" presName="hierChild4" presStyleCnt="0"/>
      <dgm:spPr/>
    </dgm:pt>
    <dgm:pt modelId="{C292ED33-8EA0-4FCE-83D0-3189CD38A0CD}" type="pres">
      <dgm:prSet presAssocID="{FFF64FB8-5E73-4D90-8C56-CDFB9FDE9C7F}" presName="Name48" presStyleLbl="parChTrans1D3" presStyleIdx="0" presStyleCnt="10"/>
      <dgm:spPr/>
    </dgm:pt>
    <dgm:pt modelId="{542140DE-13D8-4B80-93E9-38CFA046722B}" type="pres">
      <dgm:prSet presAssocID="{57BF3A4F-5B47-4C4B-AC04-3BEFC720599F}" presName="hierRoot2" presStyleCnt="0">
        <dgm:presLayoutVars>
          <dgm:hierBranch val="hang"/>
        </dgm:presLayoutVars>
      </dgm:prSet>
      <dgm:spPr/>
    </dgm:pt>
    <dgm:pt modelId="{B40BCA92-8220-44BE-A568-694328F599B7}" type="pres">
      <dgm:prSet presAssocID="{57BF3A4F-5B47-4C4B-AC04-3BEFC720599F}" presName="rootComposite" presStyleCnt="0"/>
      <dgm:spPr/>
    </dgm:pt>
    <dgm:pt modelId="{69DB3A08-DC3E-40F9-ACEE-05B9FBB47B10}" type="pres">
      <dgm:prSet presAssocID="{57BF3A4F-5B47-4C4B-AC04-3BEFC720599F}" presName="rootText" presStyleLbl="node3" presStyleIdx="0" presStyleCnt="10">
        <dgm:presLayoutVars>
          <dgm:chPref val="3"/>
        </dgm:presLayoutVars>
      </dgm:prSet>
      <dgm:spPr/>
    </dgm:pt>
    <dgm:pt modelId="{0F077F98-64BA-4439-9136-C436D0A6FA2F}" type="pres">
      <dgm:prSet presAssocID="{57BF3A4F-5B47-4C4B-AC04-3BEFC720599F}" presName="rootConnector" presStyleLbl="node3" presStyleIdx="0" presStyleCnt="10"/>
      <dgm:spPr/>
    </dgm:pt>
    <dgm:pt modelId="{352BDCD1-48C5-455E-8D1B-7F3CBE840C98}" type="pres">
      <dgm:prSet presAssocID="{57BF3A4F-5B47-4C4B-AC04-3BEFC720599F}" presName="hierChild4" presStyleCnt="0"/>
      <dgm:spPr/>
    </dgm:pt>
    <dgm:pt modelId="{FBE6BB12-83AB-465C-80BA-F19BBE4022D5}" type="pres">
      <dgm:prSet presAssocID="{57BF3A4F-5B47-4C4B-AC04-3BEFC720599F}" presName="hierChild5" presStyleCnt="0"/>
      <dgm:spPr/>
    </dgm:pt>
    <dgm:pt modelId="{206A54EE-683F-40D3-9B48-58B1F70440EA}" type="pres">
      <dgm:prSet presAssocID="{DA93460B-2D62-4AA2-955D-0F07999562D5}" presName="Name48" presStyleLbl="parChTrans1D3" presStyleIdx="1" presStyleCnt="10"/>
      <dgm:spPr/>
    </dgm:pt>
    <dgm:pt modelId="{D1D05D1B-F74E-4326-807A-F6EA4EE9362E}" type="pres">
      <dgm:prSet presAssocID="{9F0A19E8-4F13-4F17-BD3D-93808188DEB1}" presName="hierRoot2" presStyleCnt="0">
        <dgm:presLayoutVars>
          <dgm:hierBranch val="hang"/>
        </dgm:presLayoutVars>
      </dgm:prSet>
      <dgm:spPr/>
    </dgm:pt>
    <dgm:pt modelId="{23041B75-B389-49D1-97DE-EBD6CB93ED9A}" type="pres">
      <dgm:prSet presAssocID="{9F0A19E8-4F13-4F17-BD3D-93808188DEB1}" presName="rootComposite" presStyleCnt="0"/>
      <dgm:spPr/>
    </dgm:pt>
    <dgm:pt modelId="{5192CFA6-8DA6-469E-87E0-26F3352ECDE1}" type="pres">
      <dgm:prSet presAssocID="{9F0A19E8-4F13-4F17-BD3D-93808188DEB1}" presName="rootText" presStyleLbl="node3" presStyleIdx="1" presStyleCnt="10">
        <dgm:presLayoutVars>
          <dgm:chPref val="3"/>
        </dgm:presLayoutVars>
      </dgm:prSet>
      <dgm:spPr/>
    </dgm:pt>
    <dgm:pt modelId="{07296862-E377-4157-A142-EDD2D9CF28E6}" type="pres">
      <dgm:prSet presAssocID="{9F0A19E8-4F13-4F17-BD3D-93808188DEB1}" presName="rootConnector" presStyleLbl="node3" presStyleIdx="1" presStyleCnt="10"/>
      <dgm:spPr/>
    </dgm:pt>
    <dgm:pt modelId="{FEEA907C-EC34-4968-85A2-CBB20497D66B}" type="pres">
      <dgm:prSet presAssocID="{9F0A19E8-4F13-4F17-BD3D-93808188DEB1}" presName="hierChild4" presStyleCnt="0"/>
      <dgm:spPr/>
    </dgm:pt>
    <dgm:pt modelId="{A818E0B9-F053-4420-85D8-FF63927052CA}" type="pres">
      <dgm:prSet presAssocID="{9F0A19E8-4F13-4F17-BD3D-93808188DEB1}" presName="hierChild5" presStyleCnt="0"/>
      <dgm:spPr/>
    </dgm:pt>
    <dgm:pt modelId="{BD6BDB63-338C-44E9-AED6-C22784AD4EA9}" type="pres">
      <dgm:prSet presAssocID="{CE5B5F05-1296-4912-B988-F5523ECDDC20}" presName="Name48" presStyleLbl="parChTrans1D3" presStyleIdx="2" presStyleCnt="10"/>
      <dgm:spPr/>
    </dgm:pt>
    <dgm:pt modelId="{3FD2E1DD-1364-4F83-B316-51B2AD1D45C0}" type="pres">
      <dgm:prSet presAssocID="{424BBFA7-654D-4A9D-A7F8-1F06FBB4095B}" presName="hierRoot2" presStyleCnt="0">
        <dgm:presLayoutVars>
          <dgm:hierBranch val="hang"/>
        </dgm:presLayoutVars>
      </dgm:prSet>
      <dgm:spPr/>
    </dgm:pt>
    <dgm:pt modelId="{C8A30D29-261A-4B96-ADD5-0D52F40DFF9C}" type="pres">
      <dgm:prSet presAssocID="{424BBFA7-654D-4A9D-A7F8-1F06FBB4095B}" presName="rootComposite" presStyleCnt="0"/>
      <dgm:spPr/>
    </dgm:pt>
    <dgm:pt modelId="{960F8FA3-3211-4964-BC9E-F3E66B7E6442}" type="pres">
      <dgm:prSet presAssocID="{424BBFA7-654D-4A9D-A7F8-1F06FBB4095B}" presName="rootText" presStyleLbl="node3" presStyleIdx="2" presStyleCnt="10">
        <dgm:presLayoutVars>
          <dgm:chPref val="3"/>
        </dgm:presLayoutVars>
      </dgm:prSet>
      <dgm:spPr/>
    </dgm:pt>
    <dgm:pt modelId="{8B27E230-E7CB-4913-A555-0F38528933F2}" type="pres">
      <dgm:prSet presAssocID="{424BBFA7-654D-4A9D-A7F8-1F06FBB4095B}" presName="rootConnector" presStyleLbl="node3" presStyleIdx="2" presStyleCnt="10"/>
      <dgm:spPr/>
    </dgm:pt>
    <dgm:pt modelId="{2F6BA30C-1B05-4128-9558-FF900983C867}" type="pres">
      <dgm:prSet presAssocID="{424BBFA7-654D-4A9D-A7F8-1F06FBB4095B}" presName="hierChild4" presStyleCnt="0"/>
      <dgm:spPr/>
    </dgm:pt>
    <dgm:pt modelId="{BD92A15A-A5B0-4A45-BB3F-C21D757686AD}" type="pres">
      <dgm:prSet presAssocID="{424BBFA7-654D-4A9D-A7F8-1F06FBB4095B}" presName="hierChild5" presStyleCnt="0"/>
      <dgm:spPr/>
    </dgm:pt>
    <dgm:pt modelId="{FCA931BA-1C08-484C-BC10-D4FB276973F9}" type="pres">
      <dgm:prSet presAssocID="{BFA020D1-8FD7-4B40-9E03-27EACC395BB2}" presName="Name48" presStyleLbl="parChTrans1D3" presStyleIdx="3" presStyleCnt="10"/>
      <dgm:spPr/>
    </dgm:pt>
    <dgm:pt modelId="{2CF77E2E-C4F2-4C53-A436-5F53F83C573E}" type="pres">
      <dgm:prSet presAssocID="{F284E696-336E-45F2-B623-0227BA27FBD5}" presName="hierRoot2" presStyleCnt="0">
        <dgm:presLayoutVars>
          <dgm:hierBranch val="hang"/>
        </dgm:presLayoutVars>
      </dgm:prSet>
      <dgm:spPr/>
    </dgm:pt>
    <dgm:pt modelId="{8F5F9C88-0D4C-40D6-AAF1-B1846FF64CBB}" type="pres">
      <dgm:prSet presAssocID="{F284E696-336E-45F2-B623-0227BA27FBD5}" presName="rootComposite" presStyleCnt="0"/>
      <dgm:spPr/>
    </dgm:pt>
    <dgm:pt modelId="{05CDE23A-D456-4DC0-82BE-A1D0723F18BB}" type="pres">
      <dgm:prSet presAssocID="{F284E696-336E-45F2-B623-0227BA27FBD5}" presName="rootText" presStyleLbl="node3" presStyleIdx="3" presStyleCnt="10">
        <dgm:presLayoutVars>
          <dgm:chPref val="3"/>
        </dgm:presLayoutVars>
      </dgm:prSet>
      <dgm:spPr/>
    </dgm:pt>
    <dgm:pt modelId="{B1E1C263-0B28-4393-8E12-4737529F9C70}" type="pres">
      <dgm:prSet presAssocID="{F284E696-336E-45F2-B623-0227BA27FBD5}" presName="rootConnector" presStyleLbl="node3" presStyleIdx="3" presStyleCnt="10"/>
      <dgm:spPr/>
    </dgm:pt>
    <dgm:pt modelId="{54DF3F66-0B9E-4C95-9826-410B2232B720}" type="pres">
      <dgm:prSet presAssocID="{F284E696-336E-45F2-B623-0227BA27FBD5}" presName="hierChild4" presStyleCnt="0"/>
      <dgm:spPr/>
    </dgm:pt>
    <dgm:pt modelId="{2FF4A735-D9B0-4876-8ADD-BD2106FB8B9B}" type="pres">
      <dgm:prSet presAssocID="{F284E696-336E-45F2-B623-0227BA27FBD5}" presName="hierChild5" presStyleCnt="0"/>
      <dgm:spPr/>
    </dgm:pt>
    <dgm:pt modelId="{61EE9945-7762-4B39-9255-7C768C773171}" type="pres">
      <dgm:prSet presAssocID="{C0D07DDD-5538-4731-93D7-3AD7BC552DA8}" presName="Name48" presStyleLbl="parChTrans1D3" presStyleIdx="4" presStyleCnt="10"/>
      <dgm:spPr/>
    </dgm:pt>
    <dgm:pt modelId="{840AA7FE-5F34-4330-B363-6754CD4C4019}" type="pres">
      <dgm:prSet presAssocID="{4B593F0E-91DF-4E04-A482-D6BCC5F0D29D}" presName="hierRoot2" presStyleCnt="0">
        <dgm:presLayoutVars>
          <dgm:hierBranch val="init"/>
        </dgm:presLayoutVars>
      </dgm:prSet>
      <dgm:spPr/>
    </dgm:pt>
    <dgm:pt modelId="{B5441D5A-4414-4665-913E-2F4343E173B3}" type="pres">
      <dgm:prSet presAssocID="{4B593F0E-91DF-4E04-A482-D6BCC5F0D29D}" presName="rootComposite" presStyleCnt="0"/>
      <dgm:spPr/>
    </dgm:pt>
    <dgm:pt modelId="{3C5E33D2-9020-486E-80A8-CBF2E760FE48}" type="pres">
      <dgm:prSet presAssocID="{4B593F0E-91DF-4E04-A482-D6BCC5F0D29D}" presName="rootText" presStyleLbl="node3" presStyleIdx="4" presStyleCnt="10">
        <dgm:presLayoutVars>
          <dgm:chPref val="3"/>
        </dgm:presLayoutVars>
      </dgm:prSet>
      <dgm:spPr/>
    </dgm:pt>
    <dgm:pt modelId="{86A09474-EE3E-455D-A07A-0AEF61396832}" type="pres">
      <dgm:prSet presAssocID="{4B593F0E-91DF-4E04-A482-D6BCC5F0D29D}" presName="rootConnector" presStyleLbl="node3" presStyleIdx="4" presStyleCnt="10"/>
      <dgm:spPr/>
    </dgm:pt>
    <dgm:pt modelId="{B8672204-7424-4E12-A956-8A6694FAA5A0}" type="pres">
      <dgm:prSet presAssocID="{4B593F0E-91DF-4E04-A482-D6BCC5F0D29D}" presName="hierChild4" presStyleCnt="0"/>
      <dgm:spPr/>
    </dgm:pt>
    <dgm:pt modelId="{E05C3C1C-D782-4815-92D8-18105578BCFA}" type="pres">
      <dgm:prSet presAssocID="{4B593F0E-91DF-4E04-A482-D6BCC5F0D29D}" presName="hierChild5" presStyleCnt="0"/>
      <dgm:spPr/>
    </dgm:pt>
    <dgm:pt modelId="{7E3B04C6-7CCE-4007-821D-48C1D3E7910A}" type="pres">
      <dgm:prSet presAssocID="{BE3712B1-9318-4123-8838-939BA9D4E34F}" presName="Name48" presStyleLbl="parChTrans1D3" presStyleIdx="5" presStyleCnt="10"/>
      <dgm:spPr/>
    </dgm:pt>
    <dgm:pt modelId="{3A4FCC34-C511-42B6-B580-DC5A56190140}" type="pres">
      <dgm:prSet presAssocID="{38233E51-466D-4D03-9325-5F128AB6AABF}" presName="hierRoot2" presStyleCnt="0">
        <dgm:presLayoutVars>
          <dgm:hierBranch val="init"/>
        </dgm:presLayoutVars>
      </dgm:prSet>
      <dgm:spPr/>
    </dgm:pt>
    <dgm:pt modelId="{ECE3DE35-DC9E-4BA3-95ED-B5C56233E5E4}" type="pres">
      <dgm:prSet presAssocID="{38233E51-466D-4D03-9325-5F128AB6AABF}" presName="rootComposite" presStyleCnt="0"/>
      <dgm:spPr/>
    </dgm:pt>
    <dgm:pt modelId="{319DCCF5-7E43-4B53-9D07-AD571DB77B9A}" type="pres">
      <dgm:prSet presAssocID="{38233E51-466D-4D03-9325-5F128AB6AABF}" presName="rootText" presStyleLbl="node3" presStyleIdx="5" presStyleCnt="10">
        <dgm:presLayoutVars>
          <dgm:chPref val="3"/>
        </dgm:presLayoutVars>
      </dgm:prSet>
      <dgm:spPr/>
    </dgm:pt>
    <dgm:pt modelId="{661ADF39-26B8-4AC9-A7FE-B7C720F83B08}" type="pres">
      <dgm:prSet presAssocID="{38233E51-466D-4D03-9325-5F128AB6AABF}" presName="rootConnector" presStyleLbl="node3" presStyleIdx="5" presStyleCnt="10"/>
      <dgm:spPr/>
    </dgm:pt>
    <dgm:pt modelId="{440B1299-254E-4B27-9AA2-094DA95A9DD5}" type="pres">
      <dgm:prSet presAssocID="{38233E51-466D-4D03-9325-5F128AB6AABF}" presName="hierChild4" presStyleCnt="0"/>
      <dgm:spPr/>
    </dgm:pt>
    <dgm:pt modelId="{29FEE4A9-776C-4905-8637-1171F347C452}" type="pres">
      <dgm:prSet presAssocID="{38233E51-466D-4D03-9325-5F128AB6AABF}" presName="hierChild5" presStyleCnt="0"/>
      <dgm:spPr/>
    </dgm:pt>
    <dgm:pt modelId="{9FAB6222-9ADA-4A3E-A4B7-76F90DCEA630}" type="pres">
      <dgm:prSet presAssocID="{F2681EC4-FE48-49A0-B0BF-AB58CEB3824D}" presName="hierChild5" presStyleCnt="0"/>
      <dgm:spPr/>
    </dgm:pt>
    <dgm:pt modelId="{D8834616-2232-4E56-ACCB-1182B1613417}" type="pres">
      <dgm:prSet presAssocID="{71DF905C-3FBF-4E61-BFA3-FA4AF0F4E924}" presName="Name37" presStyleLbl="parChTrans1D2" presStyleIdx="1" presStyleCnt="2"/>
      <dgm:spPr/>
    </dgm:pt>
    <dgm:pt modelId="{9A0F3362-F1E4-462F-AE4B-AD921DA64F3C}" type="pres">
      <dgm:prSet presAssocID="{8557F9EE-9B7A-4B14-9CD1-69DD0FA5BD42}" presName="hierRoot2" presStyleCnt="0">
        <dgm:presLayoutVars>
          <dgm:hierBranch val="hang"/>
        </dgm:presLayoutVars>
      </dgm:prSet>
      <dgm:spPr/>
    </dgm:pt>
    <dgm:pt modelId="{E18579F9-E7C1-49C2-9968-49FBE17C07C7}" type="pres">
      <dgm:prSet presAssocID="{8557F9EE-9B7A-4B14-9CD1-69DD0FA5BD42}" presName="rootComposite" presStyleCnt="0"/>
      <dgm:spPr/>
    </dgm:pt>
    <dgm:pt modelId="{99CB9A05-B64B-48EA-9670-BC20C9084EAD}" type="pres">
      <dgm:prSet presAssocID="{8557F9EE-9B7A-4B14-9CD1-69DD0FA5BD42}" presName="rootText" presStyleLbl="node2" presStyleIdx="1" presStyleCnt="2">
        <dgm:presLayoutVars>
          <dgm:chPref val="3"/>
        </dgm:presLayoutVars>
      </dgm:prSet>
      <dgm:spPr/>
    </dgm:pt>
    <dgm:pt modelId="{88586742-76D6-49F6-8B0A-61F0A5D79258}" type="pres">
      <dgm:prSet presAssocID="{8557F9EE-9B7A-4B14-9CD1-69DD0FA5BD42}" presName="rootConnector" presStyleLbl="node2" presStyleIdx="1" presStyleCnt="2"/>
      <dgm:spPr/>
    </dgm:pt>
    <dgm:pt modelId="{4249367B-3E28-46E7-B7CA-5EDDAA6EAF64}" type="pres">
      <dgm:prSet presAssocID="{8557F9EE-9B7A-4B14-9CD1-69DD0FA5BD42}" presName="hierChild4" presStyleCnt="0"/>
      <dgm:spPr/>
    </dgm:pt>
    <dgm:pt modelId="{12B65101-9036-4E5D-A8F1-E28B744115B6}" type="pres">
      <dgm:prSet presAssocID="{B249E479-38BB-4064-AA3F-C9CAA0AB4021}" presName="Name48" presStyleLbl="parChTrans1D3" presStyleIdx="6" presStyleCnt="10"/>
      <dgm:spPr/>
    </dgm:pt>
    <dgm:pt modelId="{9492CBF5-C1EA-4231-BCFE-A14939FFE24D}" type="pres">
      <dgm:prSet presAssocID="{BA1C5657-4052-4EB6-A478-0D1B36138B03}" presName="hierRoot2" presStyleCnt="0">
        <dgm:presLayoutVars>
          <dgm:hierBranch val="hang"/>
        </dgm:presLayoutVars>
      </dgm:prSet>
      <dgm:spPr/>
    </dgm:pt>
    <dgm:pt modelId="{262F6CBA-BB18-45F3-998C-4468E3DA15B0}" type="pres">
      <dgm:prSet presAssocID="{BA1C5657-4052-4EB6-A478-0D1B36138B03}" presName="rootComposite" presStyleCnt="0"/>
      <dgm:spPr/>
    </dgm:pt>
    <dgm:pt modelId="{D3D57B7D-50F5-49F9-BCFE-94A95349F2D2}" type="pres">
      <dgm:prSet presAssocID="{BA1C5657-4052-4EB6-A478-0D1B36138B03}" presName="rootText" presStyleLbl="node3" presStyleIdx="6" presStyleCnt="10">
        <dgm:presLayoutVars>
          <dgm:chPref val="3"/>
        </dgm:presLayoutVars>
      </dgm:prSet>
      <dgm:spPr/>
    </dgm:pt>
    <dgm:pt modelId="{C5D8CEA7-E0CD-40B0-9F6F-D070133D6C22}" type="pres">
      <dgm:prSet presAssocID="{BA1C5657-4052-4EB6-A478-0D1B36138B03}" presName="rootConnector" presStyleLbl="node3" presStyleIdx="6" presStyleCnt="10"/>
      <dgm:spPr/>
    </dgm:pt>
    <dgm:pt modelId="{A1F8BA28-4D53-4B50-857E-E7243BFD2CEC}" type="pres">
      <dgm:prSet presAssocID="{BA1C5657-4052-4EB6-A478-0D1B36138B03}" presName="hierChild4" presStyleCnt="0"/>
      <dgm:spPr/>
    </dgm:pt>
    <dgm:pt modelId="{FE99B8C2-238B-489E-A1F4-7F34908320CE}" type="pres">
      <dgm:prSet presAssocID="{BA1C5657-4052-4EB6-A478-0D1B36138B03}" presName="hierChild5" presStyleCnt="0"/>
      <dgm:spPr/>
    </dgm:pt>
    <dgm:pt modelId="{C70BEB1D-9D1E-406D-9256-8745DFF281E7}" type="pres">
      <dgm:prSet presAssocID="{E1CB2BE4-BC86-4B87-BBDD-EE6E31AB7678}" presName="Name48" presStyleLbl="parChTrans1D3" presStyleIdx="7" presStyleCnt="10"/>
      <dgm:spPr/>
    </dgm:pt>
    <dgm:pt modelId="{C9DB112B-4615-47E0-98F5-7C3FBA6F3B9A}" type="pres">
      <dgm:prSet presAssocID="{CC19D97B-481F-4026-999D-C50E10F49802}" presName="hierRoot2" presStyleCnt="0">
        <dgm:presLayoutVars>
          <dgm:hierBranch val="hang"/>
        </dgm:presLayoutVars>
      </dgm:prSet>
      <dgm:spPr/>
    </dgm:pt>
    <dgm:pt modelId="{A5D90227-8274-4743-AD5C-394978D0868E}" type="pres">
      <dgm:prSet presAssocID="{CC19D97B-481F-4026-999D-C50E10F49802}" presName="rootComposite" presStyleCnt="0"/>
      <dgm:spPr/>
    </dgm:pt>
    <dgm:pt modelId="{6781A412-854B-401F-A837-8E264F785A78}" type="pres">
      <dgm:prSet presAssocID="{CC19D97B-481F-4026-999D-C50E10F49802}" presName="rootText" presStyleLbl="node3" presStyleIdx="7" presStyleCnt="10">
        <dgm:presLayoutVars>
          <dgm:chPref val="3"/>
        </dgm:presLayoutVars>
      </dgm:prSet>
      <dgm:spPr/>
    </dgm:pt>
    <dgm:pt modelId="{A001435C-3942-4E0B-A2D0-9896A0B56D1F}" type="pres">
      <dgm:prSet presAssocID="{CC19D97B-481F-4026-999D-C50E10F49802}" presName="rootConnector" presStyleLbl="node3" presStyleIdx="7" presStyleCnt="10"/>
      <dgm:spPr/>
    </dgm:pt>
    <dgm:pt modelId="{3DE29EAC-E671-4AE9-B8E7-A8239497EF9A}" type="pres">
      <dgm:prSet presAssocID="{CC19D97B-481F-4026-999D-C50E10F49802}" presName="hierChild4" presStyleCnt="0"/>
      <dgm:spPr/>
    </dgm:pt>
    <dgm:pt modelId="{0ADB7734-908D-4C0C-9DA1-BCD099CCEA46}" type="pres">
      <dgm:prSet presAssocID="{CC19D97B-481F-4026-999D-C50E10F49802}" presName="hierChild5" presStyleCnt="0"/>
      <dgm:spPr/>
    </dgm:pt>
    <dgm:pt modelId="{3B348E5E-C708-4F5E-A504-AAEAEEF45066}" type="pres">
      <dgm:prSet presAssocID="{89F476AD-EDD0-4CF7-A5CE-CE18EA00CD82}" presName="Name48" presStyleLbl="parChTrans1D3" presStyleIdx="8" presStyleCnt="10"/>
      <dgm:spPr/>
    </dgm:pt>
    <dgm:pt modelId="{996E67FB-DCD0-4FF0-837E-B0CE798FF979}" type="pres">
      <dgm:prSet presAssocID="{8BB1E2B5-3B67-40E2-BB02-26814635D1F6}" presName="hierRoot2" presStyleCnt="0">
        <dgm:presLayoutVars>
          <dgm:hierBranch val="hang"/>
        </dgm:presLayoutVars>
      </dgm:prSet>
      <dgm:spPr/>
    </dgm:pt>
    <dgm:pt modelId="{F6EA9A7F-2CBB-479F-B0D1-B2A3DEEA4682}" type="pres">
      <dgm:prSet presAssocID="{8BB1E2B5-3B67-40E2-BB02-26814635D1F6}" presName="rootComposite" presStyleCnt="0"/>
      <dgm:spPr/>
    </dgm:pt>
    <dgm:pt modelId="{B08DA2A1-F465-4DEE-B8A7-F09943A27716}" type="pres">
      <dgm:prSet presAssocID="{8BB1E2B5-3B67-40E2-BB02-26814635D1F6}" presName="rootText" presStyleLbl="node3" presStyleIdx="8" presStyleCnt="10">
        <dgm:presLayoutVars>
          <dgm:chPref val="3"/>
        </dgm:presLayoutVars>
      </dgm:prSet>
      <dgm:spPr/>
    </dgm:pt>
    <dgm:pt modelId="{BB89E035-E96C-4203-BA79-9A89F5F01C88}" type="pres">
      <dgm:prSet presAssocID="{8BB1E2B5-3B67-40E2-BB02-26814635D1F6}" presName="rootConnector" presStyleLbl="node3" presStyleIdx="8" presStyleCnt="10"/>
      <dgm:spPr/>
    </dgm:pt>
    <dgm:pt modelId="{DA1747B6-586B-415F-BD27-2D3DF3C25946}" type="pres">
      <dgm:prSet presAssocID="{8BB1E2B5-3B67-40E2-BB02-26814635D1F6}" presName="hierChild4" presStyleCnt="0"/>
      <dgm:spPr/>
    </dgm:pt>
    <dgm:pt modelId="{86D3F4C4-6380-4DE1-A6B2-2FB2850F4097}" type="pres">
      <dgm:prSet presAssocID="{8BB1E2B5-3B67-40E2-BB02-26814635D1F6}" presName="hierChild5" presStyleCnt="0"/>
      <dgm:spPr/>
    </dgm:pt>
    <dgm:pt modelId="{C467D954-33DC-4781-9AE4-EBED05CB0ED8}" type="pres">
      <dgm:prSet presAssocID="{F3430A4B-AB5B-4AD5-9DF7-712BA191B799}" presName="Name48" presStyleLbl="parChTrans1D3" presStyleIdx="9" presStyleCnt="10"/>
      <dgm:spPr/>
    </dgm:pt>
    <dgm:pt modelId="{27DD010F-E108-458A-A84D-ED717B2301E2}" type="pres">
      <dgm:prSet presAssocID="{5BB0D956-20CD-44DE-9F51-DC8B31800408}" presName="hierRoot2" presStyleCnt="0">
        <dgm:presLayoutVars>
          <dgm:hierBranch val="hang"/>
        </dgm:presLayoutVars>
      </dgm:prSet>
      <dgm:spPr/>
    </dgm:pt>
    <dgm:pt modelId="{248238D8-B8F3-4235-B192-45B3DFBCD61D}" type="pres">
      <dgm:prSet presAssocID="{5BB0D956-20CD-44DE-9F51-DC8B31800408}" presName="rootComposite" presStyleCnt="0"/>
      <dgm:spPr/>
    </dgm:pt>
    <dgm:pt modelId="{3A5942A4-E33D-468C-94C2-3787ADB64AEE}" type="pres">
      <dgm:prSet presAssocID="{5BB0D956-20CD-44DE-9F51-DC8B31800408}" presName="rootText" presStyleLbl="node3" presStyleIdx="9" presStyleCnt="10">
        <dgm:presLayoutVars>
          <dgm:chPref val="3"/>
        </dgm:presLayoutVars>
      </dgm:prSet>
      <dgm:spPr/>
    </dgm:pt>
    <dgm:pt modelId="{34A757C2-1A1E-415E-97F9-FC4BC16CA8BB}" type="pres">
      <dgm:prSet presAssocID="{5BB0D956-20CD-44DE-9F51-DC8B31800408}" presName="rootConnector" presStyleLbl="node3" presStyleIdx="9" presStyleCnt="10"/>
      <dgm:spPr/>
    </dgm:pt>
    <dgm:pt modelId="{49155D48-F4FA-4720-BEEF-62EA75279E9F}" type="pres">
      <dgm:prSet presAssocID="{5BB0D956-20CD-44DE-9F51-DC8B31800408}" presName="hierChild4" presStyleCnt="0"/>
      <dgm:spPr/>
    </dgm:pt>
    <dgm:pt modelId="{A3398699-D02B-4E3D-A5D8-93376B67CD38}" type="pres">
      <dgm:prSet presAssocID="{5BB0D956-20CD-44DE-9F51-DC8B31800408}" presName="hierChild5" presStyleCnt="0"/>
      <dgm:spPr/>
    </dgm:pt>
    <dgm:pt modelId="{79A0D51F-2FA9-4670-8947-8739DDDEA61A}" type="pres">
      <dgm:prSet presAssocID="{8557F9EE-9B7A-4B14-9CD1-69DD0FA5BD42}" presName="hierChild5" presStyleCnt="0"/>
      <dgm:spPr/>
    </dgm:pt>
    <dgm:pt modelId="{98D6AD82-F73F-43E3-AB87-59408B9584C5}" type="pres">
      <dgm:prSet presAssocID="{7D710BA0-4B8F-438C-A372-179DA35B416C}" presName="hierChild3" presStyleCnt="0"/>
      <dgm:spPr/>
    </dgm:pt>
  </dgm:ptLst>
  <dgm:cxnLst>
    <dgm:cxn modelId="{24E18C02-E11F-4FC0-8A6E-ED7097CA8E60}" type="presOf" srcId="{9F0A19E8-4F13-4F17-BD3D-93808188DEB1}" destId="{07296862-E377-4157-A142-EDD2D9CF28E6}" srcOrd="1" destOrd="0" presId="urn:microsoft.com/office/officeart/2005/8/layout/orgChart1"/>
    <dgm:cxn modelId="{E3919D03-CB31-4258-9F9C-7C97ED13A738}" type="presOf" srcId="{BFA020D1-8FD7-4B40-9E03-27EACC395BB2}" destId="{FCA931BA-1C08-484C-BC10-D4FB276973F9}" srcOrd="0" destOrd="0" presId="urn:microsoft.com/office/officeart/2005/8/layout/orgChart1"/>
    <dgm:cxn modelId="{38B6B506-A3F2-4888-BC23-D4D2FB37FC35}" type="presOf" srcId="{89F476AD-EDD0-4CF7-A5CE-CE18EA00CD82}" destId="{3B348E5E-C708-4F5E-A504-AAEAEEF45066}" srcOrd="0" destOrd="0" presId="urn:microsoft.com/office/officeart/2005/8/layout/orgChart1"/>
    <dgm:cxn modelId="{6DF36115-B461-4D34-BDDE-921E904850F4}" type="presOf" srcId="{91AC6BEC-8662-4A55-9CBA-5973276BE900}" destId="{33233B68-08B8-4D35-869D-29EA865B3738}" srcOrd="0" destOrd="0" presId="urn:microsoft.com/office/officeart/2005/8/layout/orgChart1"/>
    <dgm:cxn modelId="{03E57F1D-AFAE-47CE-BA3D-10794300702B}" type="presOf" srcId="{B249E479-38BB-4064-AA3F-C9CAA0AB4021}" destId="{12B65101-9036-4E5D-A8F1-E28B744115B6}" srcOrd="0" destOrd="0" presId="urn:microsoft.com/office/officeart/2005/8/layout/orgChart1"/>
    <dgm:cxn modelId="{6D746921-6A7E-4653-9F37-97E1DE70E6E6}" srcId="{F2681EC4-FE48-49A0-B0BF-AB58CEB3824D}" destId="{57BF3A4F-5B47-4C4B-AC04-3BEFC720599F}" srcOrd="0" destOrd="0" parTransId="{FFF64FB8-5E73-4D90-8C56-CDFB9FDE9C7F}" sibTransId="{5FB3E812-BE46-4BBF-8A4B-BF0CBC74918C}"/>
    <dgm:cxn modelId="{68255427-73A4-4971-AE49-C8208858D8E3}" srcId="{7D710BA0-4B8F-438C-A372-179DA35B416C}" destId="{F2681EC4-FE48-49A0-B0BF-AB58CEB3824D}" srcOrd="0" destOrd="0" parTransId="{91AC6BEC-8662-4A55-9CBA-5973276BE900}" sibTransId="{67C1FC26-87D8-46E5-8239-86910BCEFB72}"/>
    <dgm:cxn modelId="{4A60022F-1E82-4775-8E50-4DCDF8EFF1A8}" type="presOf" srcId="{F2681EC4-FE48-49A0-B0BF-AB58CEB3824D}" destId="{1877125B-2192-4ACC-AA54-58271AF6D910}" srcOrd="0" destOrd="0" presId="urn:microsoft.com/office/officeart/2005/8/layout/orgChart1"/>
    <dgm:cxn modelId="{3E339C31-97BF-4359-906A-2095363FFF47}" type="presOf" srcId="{5BB0D956-20CD-44DE-9F51-DC8B31800408}" destId="{3A5942A4-E33D-468C-94C2-3787ADB64AEE}" srcOrd="0" destOrd="0" presId="urn:microsoft.com/office/officeart/2005/8/layout/orgChart1"/>
    <dgm:cxn modelId="{13D2E138-E41A-4D4C-89DF-04E7DAE0DE85}" type="presOf" srcId="{E1CB2BE4-BC86-4B87-BBDD-EE6E31AB7678}" destId="{C70BEB1D-9D1E-406D-9256-8745DFF281E7}" srcOrd="0" destOrd="0" presId="urn:microsoft.com/office/officeart/2005/8/layout/orgChart1"/>
    <dgm:cxn modelId="{70BEA93A-AC2A-473C-A9FA-96C4646D25F4}" srcId="{F2681EC4-FE48-49A0-B0BF-AB58CEB3824D}" destId="{38233E51-466D-4D03-9325-5F128AB6AABF}" srcOrd="5" destOrd="0" parTransId="{BE3712B1-9318-4123-8838-939BA9D4E34F}" sibTransId="{EB7C8C4E-0600-413C-ADAC-A3AB37565AD8}"/>
    <dgm:cxn modelId="{221EFE3C-87A8-496D-B30A-E281A2E0CB56}" type="presOf" srcId="{57BF3A4F-5B47-4C4B-AC04-3BEFC720599F}" destId="{69DB3A08-DC3E-40F9-ACEE-05B9FBB47B10}" srcOrd="0" destOrd="0" presId="urn:microsoft.com/office/officeart/2005/8/layout/orgChart1"/>
    <dgm:cxn modelId="{DEEC9C5C-CF72-4D06-862D-E8BF737F96E8}" type="presOf" srcId="{424BBFA7-654D-4A9D-A7F8-1F06FBB4095B}" destId="{960F8FA3-3211-4964-BC9E-F3E66B7E6442}" srcOrd="0" destOrd="0" presId="urn:microsoft.com/office/officeart/2005/8/layout/orgChart1"/>
    <dgm:cxn modelId="{28C4C063-7CAA-4A24-9A95-024EB1E24A39}" type="presOf" srcId="{BE3712B1-9318-4123-8838-939BA9D4E34F}" destId="{7E3B04C6-7CCE-4007-821D-48C1D3E7910A}" srcOrd="0" destOrd="0" presId="urn:microsoft.com/office/officeart/2005/8/layout/orgChart1"/>
    <dgm:cxn modelId="{8EFF5E44-6A24-4E7B-BE95-9F945235DCB5}" type="presOf" srcId="{CC19D97B-481F-4026-999D-C50E10F49802}" destId="{A001435C-3942-4E0B-A2D0-9896A0B56D1F}" srcOrd="1" destOrd="0" presId="urn:microsoft.com/office/officeart/2005/8/layout/orgChart1"/>
    <dgm:cxn modelId="{F8F41A46-D9BB-44E1-92CD-E658A5A3E3F4}" type="presOf" srcId="{38233E51-466D-4D03-9325-5F128AB6AABF}" destId="{319DCCF5-7E43-4B53-9D07-AD571DB77B9A}" srcOrd="0" destOrd="0" presId="urn:microsoft.com/office/officeart/2005/8/layout/orgChart1"/>
    <dgm:cxn modelId="{74669667-D68E-43C5-BAF5-0159EB355F07}" srcId="{8557F9EE-9B7A-4B14-9CD1-69DD0FA5BD42}" destId="{CC19D97B-481F-4026-999D-C50E10F49802}" srcOrd="1" destOrd="0" parTransId="{E1CB2BE4-BC86-4B87-BBDD-EE6E31AB7678}" sibTransId="{8CBCAB46-837E-4CD8-AD9E-42575C90F3BD}"/>
    <dgm:cxn modelId="{2B269948-133D-44AD-98D4-53658C2FFF35}" srcId="{F2681EC4-FE48-49A0-B0BF-AB58CEB3824D}" destId="{F284E696-336E-45F2-B623-0227BA27FBD5}" srcOrd="3" destOrd="0" parTransId="{BFA020D1-8FD7-4B40-9E03-27EACC395BB2}" sibTransId="{E7F87CEE-9901-4E4B-B1BD-6195E01C426F}"/>
    <dgm:cxn modelId="{4656484C-A067-4841-AE4D-3606A36B44EF}" type="presOf" srcId="{F284E696-336E-45F2-B623-0227BA27FBD5}" destId="{05CDE23A-D456-4DC0-82BE-A1D0723F18BB}" srcOrd="0" destOrd="0" presId="urn:microsoft.com/office/officeart/2005/8/layout/orgChart1"/>
    <dgm:cxn modelId="{26E52771-7A93-45E9-A810-BAA625E76BF1}" srcId="{8557F9EE-9B7A-4B14-9CD1-69DD0FA5BD42}" destId="{8BB1E2B5-3B67-40E2-BB02-26814635D1F6}" srcOrd="2" destOrd="0" parTransId="{89F476AD-EDD0-4CF7-A5CE-CE18EA00CD82}" sibTransId="{F55595AB-3F8E-4005-A456-CB279541BEEE}"/>
    <dgm:cxn modelId="{B1F1F977-4F03-451B-86E3-B2FE7E74CB1F}" srcId="{8557F9EE-9B7A-4B14-9CD1-69DD0FA5BD42}" destId="{BA1C5657-4052-4EB6-A478-0D1B36138B03}" srcOrd="0" destOrd="0" parTransId="{B249E479-38BB-4064-AA3F-C9CAA0AB4021}" sibTransId="{AD5EA1FC-BD4A-4AA0-BF62-38C43A7A4B2F}"/>
    <dgm:cxn modelId="{BFF06C7C-2731-4743-B9A5-3E4DB159CF5C}" type="presOf" srcId="{7D710BA0-4B8F-438C-A372-179DA35B416C}" destId="{21629231-AA88-4C01-B8E8-FD51B4CAED3D}" srcOrd="0" destOrd="0" presId="urn:microsoft.com/office/officeart/2005/8/layout/orgChart1"/>
    <dgm:cxn modelId="{10F0FC7F-2DD6-4D1F-BACA-9EE319E5860A}" type="presOf" srcId="{FFF64FB8-5E73-4D90-8C56-CDFB9FDE9C7F}" destId="{C292ED33-8EA0-4FCE-83D0-3189CD38A0CD}" srcOrd="0" destOrd="0" presId="urn:microsoft.com/office/officeart/2005/8/layout/orgChart1"/>
    <dgm:cxn modelId="{E2111E82-FF7C-4D34-8582-3A83829DAB30}" srcId="{7D710BA0-4B8F-438C-A372-179DA35B416C}" destId="{8557F9EE-9B7A-4B14-9CD1-69DD0FA5BD42}" srcOrd="1" destOrd="0" parTransId="{71DF905C-3FBF-4E61-BFA3-FA4AF0F4E924}" sibTransId="{EF97E7DD-FC9F-4198-A864-0E3DB0DEFD79}"/>
    <dgm:cxn modelId="{1DEDBF96-53C2-4D46-9CF1-6780DB7B6E9A}" srcId="{F2681EC4-FE48-49A0-B0BF-AB58CEB3824D}" destId="{9F0A19E8-4F13-4F17-BD3D-93808188DEB1}" srcOrd="1" destOrd="0" parTransId="{DA93460B-2D62-4AA2-955D-0F07999562D5}" sibTransId="{15FDA24C-5A57-421A-8FE1-E971A7BF315D}"/>
    <dgm:cxn modelId="{E822B497-41EE-4860-B364-9DEDBC38FC5A}" type="presOf" srcId="{7D710BA0-4B8F-438C-A372-179DA35B416C}" destId="{E0C017EC-01F0-4340-A1FC-9CB0DD862380}" srcOrd="1" destOrd="0" presId="urn:microsoft.com/office/officeart/2005/8/layout/orgChart1"/>
    <dgm:cxn modelId="{DC2D2999-C4FF-491C-AD80-D41DA4B16CCA}" type="presOf" srcId="{C0D07DDD-5538-4731-93D7-3AD7BC552DA8}" destId="{61EE9945-7762-4B39-9255-7C768C773171}" srcOrd="0" destOrd="0" presId="urn:microsoft.com/office/officeart/2005/8/layout/orgChart1"/>
    <dgm:cxn modelId="{C66CBCA0-F15F-4917-A92A-275419D30564}" type="presOf" srcId="{71DF905C-3FBF-4E61-BFA3-FA4AF0F4E924}" destId="{D8834616-2232-4E56-ACCB-1182B1613417}" srcOrd="0" destOrd="0" presId="urn:microsoft.com/office/officeart/2005/8/layout/orgChart1"/>
    <dgm:cxn modelId="{6241F1A1-EB88-4BBB-8D48-06A0C6A1E9E9}" type="presOf" srcId="{CC19D97B-481F-4026-999D-C50E10F49802}" destId="{6781A412-854B-401F-A837-8E264F785A78}" srcOrd="0" destOrd="0" presId="urn:microsoft.com/office/officeart/2005/8/layout/orgChart1"/>
    <dgm:cxn modelId="{74A074A9-E62A-406D-BB00-1879BD5FE146}" type="presOf" srcId="{4B593F0E-91DF-4E04-A482-D6BCC5F0D29D}" destId="{86A09474-EE3E-455D-A07A-0AEF61396832}" srcOrd="1" destOrd="0" presId="urn:microsoft.com/office/officeart/2005/8/layout/orgChart1"/>
    <dgm:cxn modelId="{0827E4A9-CA1B-48C2-9824-4AFE96B6AB93}" srcId="{F371FB2B-154F-4FD0-A943-E7C532F8F999}" destId="{7D710BA0-4B8F-438C-A372-179DA35B416C}" srcOrd="0" destOrd="0" parTransId="{E775CB5D-EBDF-479C-9439-B8BD0DCB1DEB}" sibTransId="{0D2B17DD-B3B3-4997-A64E-29E755EAF161}"/>
    <dgm:cxn modelId="{F48EFCAB-CE11-4010-8F7F-41BB96EDFF81}" srcId="{F2681EC4-FE48-49A0-B0BF-AB58CEB3824D}" destId="{4B593F0E-91DF-4E04-A482-D6BCC5F0D29D}" srcOrd="4" destOrd="0" parTransId="{C0D07DDD-5538-4731-93D7-3AD7BC552DA8}" sibTransId="{D3DE6E80-2274-4AC7-A43A-BB8D5CFF8853}"/>
    <dgm:cxn modelId="{24537CAF-D50A-42C4-880E-F7FD094A6DEA}" type="presOf" srcId="{424BBFA7-654D-4A9D-A7F8-1F06FBB4095B}" destId="{8B27E230-E7CB-4913-A555-0F38528933F2}" srcOrd="1" destOrd="0" presId="urn:microsoft.com/office/officeart/2005/8/layout/orgChart1"/>
    <dgm:cxn modelId="{3355B8B0-458E-4F0E-A426-95C54CF65CA4}" type="presOf" srcId="{CE5B5F05-1296-4912-B988-F5523ECDDC20}" destId="{BD6BDB63-338C-44E9-AED6-C22784AD4EA9}" srcOrd="0" destOrd="0" presId="urn:microsoft.com/office/officeart/2005/8/layout/orgChart1"/>
    <dgm:cxn modelId="{CDD35BB3-A77E-4026-AD19-A41723CF7C22}" type="presOf" srcId="{8BB1E2B5-3B67-40E2-BB02-26814635D1F6}" destId="{BB89E035-E96C-4203-BA79-9A89F5F01C88}" srcOrd="1" destOrd="0" presId="urn:microsoft.com/office/officeart/2005/8/layout/orgChart1"/>
    <dgm:cxn modelId="{972026C1-941C-4DB1-92FA-F37869DFBC10}" type="presOf" srcId="{F2681EC4-FE48-49A0-B0BF-AB58CEB3824D}" destId="{BDFE3F6C-19F0-4511-99C1-C8AF6A6D67AF}" srcOrd="1" destOrd="0" presId="urn:microsoft.com/office/officeart/2005/8/layout/orgChart1"/>
    <dgm:cxn modelId="{275F2AC1-01D5-4E50-81A3-C1A2C008B559}" type="presOf" srcId="{8557F9EE-9B7A-4B14-9CD1-69DD0FA5BD42}" destId="{99CB9A05-B64B-48EA-9670-BC20C9084EAD}" srcOrd="0" destOrd="0" presId="urn:microsoft.com/office/officeart/2005/8/layout/orgChart1"/>
    <dgm:cxn modelId="{E953B0C3-48D7-4CC1-9A21-321230E067A4}" srcId="{8557F9EE-9B7A-4B14-9CD1-69DD0FA5BD42}" destId="{5BB0D956-20CD-44DE-9F51-DC8B31800408}" srcOrd="3" destOrd="0" parTransId="{F3430A4B-AB5B-4AD5-9DF7-712BA191B799}" sibTransId="{3ADC8168-01FA-46B3-9A4A-DBCFDD15A699}"/>
    <dgm:cxn modelId="{DF9B04CB-622E-4239-914D-A390F98867BB}" type="presOf" srcId="{F3430A4B-AB5B-4AD5-9DF7-712BA191B799}" destId="{C467D954-33DC-4781-9AE4-EBED05CB0ED8}" srcOrd="0" destOrd="0" presId="urn:microsoft.com/office/officeart/2005/8/layout/orgChart1"/>
    <dgm:cxn modelId="{92CBD5CE-EB53-43BD-A586-66176564B2BA}" type="presOf" srcId="{F284E696-336E-45F2-B623-0227BA27FBD5}" destId="{B1E1C263-0B28-4393-8E12-4737529F9C70}" srcOrd="1" destOrd="0" presId="urn:microsoft.com/office/officeart/2005/8/layout/orgChart1"/>
    <dgm:cxn modelId="{C7302BCF-AB56-46E4-9DD3-07DC692E9899}" type="presOf" srcId="{57BF3A4F-5B47-4C4B-AC04-3BEFC720599F}" destId="{0F077F98-64BA-4439-9136-C436D0A6FA2F}" srcOrd="1" destOrd="0" presId="urn:microsoft.com/office/officeart/2005/8/layout/orgChart1"/>
    <dgm:cxn modelId="{329C27D2-B2A5-4CF9-8B6F-8FDCB2059E66}" srcId="{F2681EC4-FE48-49A0-B0BF-AB58CEB3824D}" destId="{424BBFA7-654D-4A9D-A7F8-1F06FBB4095B}" srcOrd="2" destOrd="0" parTransId="{CE5B5F05-1296-4912-B988-F5523ECDDC20}" sibTransId="{E24F0C4B-FB64-4CFC-AFE6-3C7A3F830A26}"/>
    <dgm:cxn modelId="{1297CED5-2CF6-4984-97D9-098C83E0AEE1}" type="presOf" srcId="{BA1C5657-4052-4EB6-A478-0D1B36138B03}" destId="{D3D57B7D-50F5-49F9-BCFE-94A95349F2D2}" srcOrd="0" destOrd="0" presId="urn:microsoft.com/office/officeart/2005/8/layout/orgChart1"/>
    <dgm:cxn modelId="{6EA64EDC-8B8D-4EAF-B2FF-9CD0A495155D}" type="presOf" srcId="{BA1C5657-4052-4EB6-A478-0D1B36138B03}" destId="{C5D8CEA7-E0CD-40B0-9F6F-D070133D6C22}" srcOrd="1" destOrd="0" presId="urn:microsoft.com/office/officeart/2005/8/layout/orgChart1"/>
    <dgm:cxn modelId="{FFB7CFDC-7547-48E7-87DB-2D983C00B30D}" type="presOf" srcId="{F371FB2B-154F-4FD0-A943-E7C532F8F999}" destId="{1E4ACDC7-3CD6-48A6-B7E3-08E101D2FA37}" srcOrd="0" destOrd="0" presId="urn:microsoft.com/office/officeart/2005/8/layout/orgChart1"/>
    <dgm:cxn modelId="{FD5C20E2-8D49-4AA4-84B9-8C04A161896A}" type="presOf" srcId="{8BB1E2B5-3B67-40E2-BB02-26814635D1F6}" destId="{B08DA2A1-F465-4DEE-B8A7-F09943A27716}" srcOrd="0" destOrd="0" presId="urn:microsoft.com/office/officeart/2005/8/layout/orgChart1"/>
    <dgm:cxn modelId="{7EE2CDF0-A708-4A2C-93A8-7D69CFFE5471}" type="presOf" srcId="{38233E51-466D-4D03-9325-5F128AB6AABF}" destId="{661ADF39-26B8-4AC9-A7FE-B7C720F83B08}" srcOrd="1" destOrd="0" presId="urn:microsoft.com/office/officeart/2005/8/layout/orgChart1"/>
    <dgm:cxn modelId="{3FB7BDF7-1482-4121-A457-69AE7BF27938}" type="presOf" srcId="{8557F9EE-9B7A-4B14-9CD1-69DD0FA5BD42}" destId="{88586742-76D6-49F6-8B0A-61F0A5D79258}" srcOrd="1" destOrd="0" presId="urn:microsoft.com/office/officeart/2005/8/layout/orgChart1"/>
    <dgm:cxn modelId="{1CF0FAF7-ACAE-465D-AC57-841FCAD80D90}" type="presOf" srcId="{5BB0D956-20CD-44DE-9F51-DC8B31800408}" destId="{34A757C2-1A1E-415E-97F9-FC4BC16CA8BB}" srcOrd="1" destOrd="0" presId="urn:microsoft.com/office/officeart/2005/8/layout/orgChart1"/>
    <dgm:cxn modelId="{4A9687FA-DFD3-474D-832A-215E0571310D}" type="presOf" srcId="{DA93460B-2D62-4AA2-955D-0F07999562D5}" destId="{206A54EE-683F-40D3-9B48-58B1F70440EA}" srcOrd="0" destOrd="0" presId="urn:microsoft.com/office/officeart/2005/8/layout/orgChart1"/>
    <dgm:cxn modelId="{CD8CF9FA-4509-4103-8A54-4A4007F79292}" type="presOf" srcId="{9F0A19E8-4F13-4F17-BD3D-93808188DEB1}" destId="{5192CFA6-8DA6-469E-87E0-26F3352ECDE1}" srcOrd="0" destOrd="0" presId="urn:microsoft.com/office/officeart/2005/8/layout/orgChart1"/>
    <dgm:cxn modelId="{679D25FC-36E6-42AE-A9C5-AEB078FCC01D}" type="presOf" srcId="{4B593F0E-91DF-4E04-A482-D6BCC5F0D29D}" destId="{3C5E33D2-9020-486E-80A8-CBF2E760FE48}" srcOrd="0" destOrd="0" presId="urn:microsoft.com/office/officeart/2005/8/layout/orgChart1"/>
    <dgm:cxn modelId="{26F3D9F1-987D-48C1-8CC7-CC4FB6B94C69}" type="presParOf" srcId="{1E4ACDC7-3CD6-48A6-B7E3-08E101D2FA37}" destId="{CAC68109-E32E-43C1-ABBF-AFAA478F2155}" srcOrd="0" destOrd="0" presId="urn:microsoft.com/office/officeart/2005/8/layout/orgChart1"/>
    <dgm:cxn modelId="{183D29C9-B0E7-4C56-B332-2563B90A0EF6}" type="presParOf" srcId="{CAC68109-E32E-43C1-ABBF-AFAA478F2155}" destId="{B13B5963-0D96-4C7F-A806-30D785FB69EA}" srcOrd="0" destOrd="0" presId="urn:microsoft.com/office/officeart/2005/8/layout/orgChart1"/>
    <dgm:cxn modelId="{B72BBEB6-208F-4845-A58E-E7EEE972E269}" type="presParOf" srcId="{B13B5963-0D96-4C7F-A806-30D785FB69EA}" destId="{21629231-AA88-4C01-B8E8-FD51B4CAED3D}" srcOrd="0" destOrd="0" presId="urn:microsoft.com/office/officeart/2005/8/layout/orgChart1"/>
    <dgm:cxn modelId="{9E86A976-2377-465A-8039-333B4BEE8B67}" type="presParOf" srcId="{B13B5963-0D96-4C7F-A806-30D785FB69EA}" destId="{E0C017EC-01F0-4340-A1FC-9CB0DD862380}" srcOrd="1" destOrd="0" presId="urn:microsoft.com/office/officeart/2005/8/layout/orgChart1"/>
    <dgm:cxn modelId="{E848EB85-34FA-4FD1-A4BA-2B464E85234C}" type="presParOf" srcId="{CAC68109-E32E-43C1-ABBF-AFAA478F2155}" destId="{780ECA75-AB4D-47FB-B819-CB07BE1E6082}" srcOrd="1" destOrd="0" presId="urn:microsoft.com/office/officeart/2005/8/layout/orgChart1"/>
    <dgm:cxn modelId="{3CB936E4-E033-45EE-807C-96D108601563}" type="presParOf" srcId="{780ECA75-AB4D-47FB-B819-CB07BE1E6082}" destId="{33233B68-08B8-4D35-869D-29EA865B3738}" srcOrd="0" destOrd="0" presId="urn:microsoft.com/office/officeart/2005/8/layout/orgChart1"/>
    <dgm:cxn modelId="{75008A57-BF4C-4B95-9491-C7E431A6B1D2}" type="presParOf" srcId="{780ECA75-AB4D-47FB-B819-CB07BE1E6082}" destId="{1D8387E1-B959-42F8-9B86-41D44701CE4A}" srcOrd="1" destOrd="0" presId="urn:microsoft.com/office/officeart/2005/8/layout/orgChart1"/>
    <dgm:cxn modelId="{8163E948-5B56-4B85-AC41-148F85833D30}" type="presParOf" srcId="{1D8387E1-B959-42F8-9B86-41D44701CE4A}" destId="{A114F5BB-D52B-40FD-BDFB-575BDEBD4612}" srcOrd="0" destOrd="0" presId="urn:microsoft.com/office/officeart/2005/8/layout/orgChart1"/>
    <dgm:cxn modelId="{539C98C6-3D42-414D-9305-BA1374941709}" type="presParOf" srcId="{A114F5BB-D52B-40FD-BDFB-575BDEBD4612}" destId="{1877125B-2192-4ACC-AA54-58271AF6D910}" srcOrd="0" destOrd="0" presId="urn:microsoft.com/office/officeart/2005/8/layout/orgChart1"/>
    <dgm:cxn modelId="{12C3166D-B491-4A5F-ABB5-718C480FCAC8}" type="presParOf" srcId="{A114F5BB-D52B-40FD-BDFB-575BDEBD4612}" destId="{BDFE3F6C-19F0-4511-99C1-C8AF6A6D67AF}" srcOrd="1" destOrd="0" presId="urn:microsoft.com/office/officeart/2005/8/layout/orgChart1"/>
    <dgm:cxn modelId="{60B56BE5-310F-4121-86B5-95BFB6E82BC5}" type="presParOf" srcId="{1D8387E1-B959-42F8-9B86-41D44701CE4A}" destId="{BFC6B6A6-8D51-4B38-9718-A64D8544E48A}" srcOrd="1" destOrd="0" presId="urn:microsoft.com/office/officeart/2005/8/layout/orgChart1"/>
    <dgm:cxn modelId="{D7DE077E-3F3C-486B-A27A-94B7C24A5F8C}" type="presParOf" srcId="{BFC6B6A6-8D51-4B38-9718-A64D8544E48A}" destId="{C292ED33-8EA0-4FCE-83D0-3189CD38A0CD}" srcOrd="0" destOrd="0" presId="urn:microsoft.com/office/officeart/2005/8/layout/orgChart1"/>
    <dgm:cxn modelId="{948A6DEB-E2D0-40A8-ADB1-81ECB1B2F9B4}" type="presParOf" srcId="{BFC6B6A6-8D51-4B38-9718-A64D8544E48A}" destId="{542140DE-13D8-4B80-93E9-38CFA046722B}" srcOrd="1" destOrd="0" presId="urn:microsoft.com/office/officeart/2005/8/layout/orgChart1"/>
    <dgm:cxn modelId="{3D22265B-5ED8-406B-8212-8CBA15E89600}" type="presParOf" srcId="{542140DE-13D8-4B80-93E9-38CFA046722B}" destId="{B40BCA92-8220-44BE-A568-694328F599B7}" srcOrd="0" destOrd="0" presId="urn:microsoft.com/office/officeart/2005/8/layout/orgChart1"/>
    <dgm:cxn modelId="{E3231E64-2136-4890-89D5-FCDCE8EACDFC}" type="presParOf" srcId="{B40BCA92-8220-44BE-A568-694328F599B7}" destId="{69DB3A08-DC3E-40F9-ACEE-05B9FBB47B10}" srcOrd="0" destOrd="0" presId="urn:microsoft.com/office/officeart/2005/8/layout/orgChart1"/>
    <dgm:cxn modelId="{6916CD3E-12B0-49E2-980B-446B56F9C2B3}" type="presParOf" srcId="{B40BCA92-8220-44BE-A568-694328F599B7}" destId="{0F077F98-64BA-4439-9136-C436D0A6FA2F}" srcOrd="1" destOrd="0" presId="urn:microsoft.com/office/officeart/2005/8/layout/orgChart1"/>
    <dgm:cxn modelId="{2A576A19-324F-4244-A65F-0502FD02464C}" type="presParOf" srcId="{542140DE-13D8-4B80-93E9-38CFA046722B}" destId="{352BDCD1-48C5-455E-8D1B-7F3CBE840C98}" srcOrd="1" destOrd="0" presId="urn:microsoft.com/office/officeart/2005/8/layout/orgChart1"/>
    <dgm:cxn modelId="{A7E9ACEF-3E3B-4753-9C69-8DDE559FF8E6}" type="presParOf" srcId="{542140DE-13D8-4B80-93E9-38CFA046722B}" destId="{FBE6BB12-83AB-465C-80BA-F19BBE4022D5}" srcOrd="2" destOrd="0" presId="urn:microsoft.com/office/officeart/2005/8/layout/orgChart1"/>
    <dgm:cxn modelId="{EA4C856D-AAD7-460F-8327-805F829EBEE9}" type="presParOf" srcId="{BFC6B6A6-8D51-4B38-9718-A64D8544E48A}" destId="{206A54EE-683F-40D3-9B48-58B1F70440EA}" srcOrd="2" destOrd="0" presId="urn:microsoft.com/office/officeart/2005/8/layout/orgChart1"/>
    <dgm:cxn modelId="{B5DB5CA3-36EA-4111-8B55-246F0B892EE2}" type="presParOf" srcId="{BFC6B6A6-8D51-4B38-9718-A64D8544E48A}" destId="{D1D05D1B-F74E-4326-807A-F6EA4EE9362E}" srcOrd="3" destOrd="0" presId="urn:microsoft.com/office/officeart/2005/8/layout/orgChart1"/>
    <dgm:cxn modelId="{30E03C33-058B-45B1-B0F8-4E8511DED610}" type="presParOf" srcId="{D1D05D1B-F74E-4326-807A-F6EA4EE9362E}" destId="{23041B75-B389-49D1-97DE-EBD6CB93ED9A}" srcOrd="0" destOrd="0" presId="urn:microsoft.com/office/officeart/2005/8/layout/orgChart1"/>
    <dgm:cxn modelId="{354599AA-0735-4D3B-9C00-2BD25B8D67C9}" type="presParOf" srcId="{23041B75-B389-49D1-97DE-EBD6CB93ED9A}" destId="{5192CFA6-8DA6-469E-87E0-26F3352ECDE1}" srcOrd="0" destOrd="0" presId="urn:microsoft.com/office/officeart/2005/8/layout/orgChart1"/>
    <dgm:cxn modelId="{8E473833-3D85-4BF2-A2BA-EC976BE08B64}" type="presParOf" srcId="{23041B75-B389-49D1-97DE-EBD6CB93ED9A}" destId="{07296862-E377-4157-A142-EDD2D9CF28E6}" srcOrd="1" destOrd="0" presId="urn:microsoft.com/office/officeart/2005/8/layout/orgChart1"/>
    <dgm:cxn modelId="{68759C3F-C8C9-436B-A5EB-F461EE03D9F7}" type="presParOf" srcId="{D1D05D1B-F74E-4326-807A-F6EA4EE9362E}" destId="{FEEA907C-EC34-4968-85A2-CBB20497D66B}" srcOrd="1" destOrd="0" presId="urn:microsoft.com/office/officeart/2005/8/layout/orgChart1"/>
    <dgm:cxn modelId="{6FAFF625-B4B7-4816-8487-13C5D075FF7F}" type="presParOf" srcId="{D1D05D1B-F74E-4326-807A-F6EA4EE9362E}" destId="{A818E0B9-F053-4420-85D8-FF63927052CA}" srcOrd="2" destOrd="0" presId="urn:microsoft.com/office/officeart/2005/8/layout/orgChart1"/>
    <dgm:cxn modelId="{F1C3FE77-D327-41B6-972C-108B82E5F1AF}" type="presParOf" srcId="{BFC6B6A6-8D51-4B38-9718-A64D8544E48A}" destId="{BD6BDB63-338C-44E9-AED6-C22784AD4EA9}" srcOrd="4" destOrd="0" presId="urn:microsoft.com/office/officeart/2005/8/layout/orgChart1"/>
    <dgm:cxn modelId="{F9A2C830-F5A3-4474-82CF-F57ECE326D09}" type="presParOf" srcId="{BFC6B6A6-8D51-4B38-9718-A64D8544E48A}" destId="{3FD2E1DD-1364-4F83-B316-51B2AD1D45C0}" srcOrd="5" destOrd="0" presId="urn:microsoft.com/office/officeart/2005/8/layout/orgChart1"/>
    <dgm:cxn modelId="{22BDC9A1-59F5-4BBF-B831-673C85904C9D}" type="presParOf" srcId="{3FD2E1DD-1364-4F83-B316-51B2AD1D45C0}" destId="{C8A30D29-261A-4B96-ADD5-0D52F40DFF9C}" srcOrd="0" destOrd="0" presId="urn:microsoft.com/office/officeart/2005/8/layout/orgChart1"/>
    <dgm:cxn modelId="{D44D22DA-B27C-4E6B-A4B0-23B4B51B6F69}" type="presParOf" srcId="{C8A30D29-261A-4B96-ADD5-0D52F40DFF9C}" destId="{960F8FA3-3211-4964-BC9E-F3E66B7E6442}" srcOrd="0" destOrd="0" presId="urn:microsoft.com/office/officeart/2005/8/layout/orgChart1"/>
    <dgm:cxn modelId="{D73732F2-FB1D-4351-BF51-920302AC82EB}" type="presParOf" srcId="{C8A30D29-261A-4B96-ADD5-0D52F40DFF9C}" destId="{8B27E230-E7CB-4913-A555-0F38528933F2}" srcOrd="1" destOrd="0" presId="urn:microsoft.com/office/officeart/2005/8/layout/orgChart1"/>
    <dgm:cxn modelId="{1693074C-65FA-4CBD-8A59-594CC5238133}" type="presParOf" srcId="{3FD2E1DD-1364-4F83-B316-51B2AD1D45C0}" destId="{2F6BA30C-1B05-4128-9558-FF900983C867}" srcOrd="1" destOrd="0" presId="urn:microsoft.com/office/officeart/2005/8/layout/orgChart1"/>
    <dgm:cxn modelId="{E0D54B9F-9E04-4CBE-B9B3-D006CAF54550}" type="presParOf" srcId="{3FD2E1DD-1364-4F83-B316-51B2AD1D45C0}" destId="{BD92A15A-A5B0-4A45-BB3F-C21D757686AD}" srcOrd="2" destOrd="0" presId="urn:microsoft.com/office/officeart/2005/8/layout/orgChart1"/>
    <dgm:cxn modelId="{6797D17F-1F44-4BAA-9628-FBA0497DE291}" type="presParOf" srcId="{BFC6B6A6-8D51-4B38-9718-A64D8544E48A}" destId="{FCA931BA-1C08-484C-BC10-D4FB276973F9}" srcOrd="6" destOrd="0" presId="urn:microsoft.com/office/officeart/2005/8/layout/orgChart1"/>
    <dgm:cxn modelId="{42738C0C-B743-4B33-866E-90B12F2C72E3}" type="presParOf" srcId="{BFC6B6A6-8D51-4B38-9718-A64D8544E48A}" destId="{2CF77E2E-C4F2-4C53-A436-5F53F83C573E}" srcOrd="7" destOrd="0" presId="urn:microsoft.com/office/officeart/2005/8/layout/orgChart1"/>
    <dgm:cxn modelId="{E202B9F4-6075-4562-8D86-7A23A3A77428}" type="presParOf" srcId="{2CF77E2E-C4F2-4C53-A436-5F53F83C573E}" destId="{8F5F9C88-0D4C-40D6-AAF1-B1846FF64CBB}" srcOrd="0" destOrd="0" presId="urn:microsoft.com/office/officeart/2005/8/layout/orgChart1"/>
    <dgm:cxn modelId="{5793FCD1-7FFE-4B5D-A221-121F3D7A5588}" type="presParOf" srcId="{8F5F9C88-0D4C-40D6-AAF1-B1846FF64CBB}" destId="{05CDE23A-D456-4DC0-82BE-A1D0723F18BB}" srcOrd="0" destOrd="0" presId="urn:microsoft.com/office/officeart/2005/8/layout/orgChart1"/>
    <dgm:cxn modelId="{6408B4C1-A14C-46C5-BB6C-3C6A59F80F95}" type="presParOf" srcId="{8F5F9C88-0D4C-40D6-AAF1-B1846FF64CBB}" destId="{B1E1C263-0B28-4393-8E12-4737529F9C70}" srcOrd="1" destOrd="0" presId="urn:microsoft.com/office/officeart/2005/8/layout/orgChart1"/>
    <dgm:cxn modelId="{099D11D4-F309-4154-BCA7-22EACD3D5A3D}" type="presParOf" srcId="{2CF77E2E-C4F2-4C53-A436-5F53F83C573E}" destId="{54DF3F66-0B9E-4C95-9826-410B2232B720}" srcOrd="1" destOrd="0" presId="urn:microsoft.com/office/officeart/2005/8/layout/orgChart1"/>
    <dgm:cxn modelId="{B8217283-AD7D-4D85-A632-AC38C4084E3E}" type="presParOf" srcId="{2CF77E2E-C4F2-4C53-A436-5F53F83C573E}" destId="{2FF4A735-D9B0-4876-8ADD-BD2106FB8B9B}" srcOrd="2" destOrd="0" presId="urn:microsoft.com/office/officeart/2005/8/layout/orgChart1"/>
    <dgm:cxn modelId="{9633450F-0236-4ED2-BE4D-654FB0A032DB}" type="presParOf" srcId="{BFC6B6A6-8D51-4B38-9718-A64D8544E48A}" destId="{61EE9945-7762-4B39-9255-7C768C773171}" srcOrd="8" destOrd="0" presId="urn:microsoft.com/office/officeart/2005/8/layout/orgChart1"/>
    <dgm:cxn modelId="{A4546684-E32F-42AF-AF87-4A9F58C543D0}" type="presParOf" srcId="{BFC6B6A6-8D51-4B38-9718-A64D8544E48A}" destId="{840AA7FE-5F34-4330-B363-6754CD4C4019}" srcOrd="9" destOrd="0" presId="urn:microsoft.com/office/officeart/2005/8/layout/orgChart1"/>
    <dgm:cxn modelId="{8ACF6993-941A-4075-8C9F-3DE0176AD066}" type="presParOf" srcId="{840AA7FE-5F34-4330-B363-6754CD4C4019}" destId="{B5441D5A-4414-4665-913E-2F4343E173B3}" srcOrd="0" destOrd="0" presId="urn:microsoft.com/office/officeart/2005/8/layout/orgChart1"/>
    <dgm:cxn modelId="{91A3024D-7660-4C68-92BA-352237AED1B0}" type="presParOf" srcId="{B5441D5A-4414-4665-913E-2F4343E173B3}" destId="{3C5E33D2-9020-486E-80A8-CBF2E760FE48}" srcOrd="0" destOrd="0" presId="urn:microsoft.com/office/officeart/2005/8/layout/orgChart1"/>
    <dgm:cxn modelId="{F0A9A7B6-351F-475B-A653-BEF8D2CC7DE5}" type="presParOf" srcId="{B5441D5A-4414-4665-913E-2F4343E173B3}" destId="{86A09474-EE3E-455D-A07A-0AEF61396832}" srcOrd="1" destOrd="0" presId="urn:microsoft.com/office/officeart/2005/8/layout/orgChart1"/>
    <dgm:cxn modelId="{E12216FC-4098-4E29-BD43-7F2E03429A32}" type="presParOf" srcId="{840AA7FE-5F34-4330-B363-6754CD4C4019}" destId="{B8672204-7424-4E12-A956-8A6694FAA5A0}" srcOrd="1" destOrd="0" presId="urn:microsoft.com/office/officeart/2005/8/layout/orgChart1"/>
    <dgm:cxn modelId="{4175D39F-372E-4D8B-967F-3D476AC5B19D}" type="presParOf" srcId="{840AA7FE-5F34-4330-B363-6754CD4C4019}" destId="{E05C3C1C-D782-4815-92D8-18105578BCFA}" srcOrd="2" destOrd="0" presId="urn:microsoft.com/office/officeart/2005/8/layout/orgChart1"/>
    <dgm:cxn modelId="{B042A212-8C9E-4CCD-8FBA-32B5FB22BA40}" type="presParOf" srcId="{BFC6B6A6-8D51-4B38-9718-A64D8544E48A}" destId="{7E3B04C6-7CCE-4007-821D-48C1D3E7910A}" srcOrd="10" destOrd="0" presId="urn:microsoft.com/office/officeart/2005/8/layout/orgChart1"/>
    <dgm:cxn modelId="{E6C5F3F5-3F79-471F-8072-E8C8C12DD96A}" type="presParOf" srcId="{BFC6B6A6-8D51-4B38-9718-A64D8544E48A}" destId="{3A4FCC34-C511-42B6-B580-DC5A56190140}" srcOrd="11" destOrd="0" presId="urn:microsoft.com/office/officeart/2005/8/layout/orgChart1"/>
    <dgm:cxn modelId="{A8FE7E0D-8E12-4490-AFD2-8F76F20F51E2}" type="presParOf" srcId="{3A4FCC34-C511-42B6-B580-DC5A56190140}" destId="{ECE3DE35-DC9E-4BA3-95ED-B5C56233E5E4}" srcOrd="0" destOrd="0" presId="urn:microsoft.com/office/officeart/2005/8/layout/orgChart1"/>
    <dgm:cxn modelId="{9DE60DE1-A920-48EB-8C40-F1CF74F5C8AA}" type="presParOf" srcId="{ECE3DE35-DC9E-4BA3-95ED-B5C56233E5E4}" destId="{319DCCF5-7E43-4B53-9D07-AD571DB77B9A}" srcOrd="0" destOrd="0" presId="urn:microsoft.com/office/officeart/2005/8/layout/orgChart1"/>
    <dgm:cxn modelId="{797469AA-2B26-4D2A-B20F-F2EC0D5392F6}" type="presParOf" srcId="{ECE3DE35-DC9E-4BA3-95ED-B5C56233E5E4}" destId="{661ADF39-26B8-4AC9-A7FE-B7C720F83B08}" srcOrd="1" destOrd="0" presId="urn:microsoft.com/office/officeart/2005/8/layout/orgChart1"/>
    <dgm:cxn modelId="{9E80F894-24DC-42FD-A292-D5CB7CE7EBFA}" type="presParOf" srcId="{3A4FCC34-C511-42B6-B580-DC5A56190140}" destId="{440B1299-254E-4B27-9AA2-094DA95A9DD5}" srcOrd="1" destOrd="0" presId="urn:microsoft.com/office/officeart/2005/8/layout/orgChart1"/>
    <dgm:cxn modelId="{F6434EEF-EF7D-4908-B224-D028D71645F9}" type="presParOf" srcId="{3A4FCC34-C511-42B6-B580-DC5A56190140}" destId="{29FEE4A9-776C-4905-8637-1171F347C452}" srcOrd="2" destOrd="0" presId="urn:microsoft.com/office/officeart/2005/8/layout/orgChart1"/>
    <dgm:cxn modelId="{87453EFF-5D5D-4CED-938D-DFF4B1A39BB6}" type="presParOf" srcId="{1D8387E1-B959-42F8-9B86-41D44701CE4A}" destId="{9FAB6222-9ADA-4A3E-A4B7-76F90DCEA630}" srcOrd="2" destOrd="0" presId="urn:microsoft.com/office/officeart/2005/8/layout/orgChart1"/>
    <dgm:cxn modelId="{3784AEAC-4D48-4570-8B8A-4833F811D915}" type="presParOf" srcId="{780ECA75-AB4D-47FB-B819-CB07BE1E6082}" destId="{D8834616-2232-4E56-ACCB-1182B1613417}" srcOrd="2" destOrd="0" presId="urn:microsoft.com/office/officeart/2005/8/layout/orgChart1"/>
    <dgm:cxn modelId="{BFF69289-C8E0-4C71-9612-5BCE6B8ABD76}" type="presParOf" srcId="{780ECA75-AB4D-47FB-B819-CB07BE1E6082}" destId="{9A0F3362-F1E4-462F-AE4B-AD921DA64F3C}" srcOrd="3" destOrd="0" presId="urn:microsoft.com/office/officeart/2005/8/layout/orgChart1"/>
    <dgm:cxn modelId="{E40C1424-A08E-4851-9842-433F3BBDC850}" type="presParOf" srcId="{9A0F3362-F1E4-462F-AE4B-AD921DA64F3C}" destId="{E18579F9-E7C1-49C2-9968-49FBE17C07C7}" srcOrd="0" destOrd="0" presId="urn:microsoft.com/office/officeart/2005/8/layout/orgChart1"/>
    <dgm:cxn modelId="{18984949-0092-4960-B085-1C81DBE69D5A}" type="presParOf" srcId="{E18579F9-E7C1-49C2-9968-49FBE17C07C7}" destId="{99CB9A05-B64B-48EA-9670-BC20C9084EAD}" srcOrd="0" destOrd="0" presId="urn:microsoft.com/office/officeart/2005/8/layout/orgChart1"/>
    <dgm:cxn modelId="{F6C217FB-CBB1-449C-B976-104E19085893}" type="presParOf" srcId="{E18579F9-E7C1-49C2-9968-49FBE17C07C7}" destId="{88586742-76D6-49F6-8B0A-61F0A5D79258}" srcOrd="1" destOrd="0" presId="urn:microsoft.com/office/officeart/2005/8/layout/orgChart1"/>
    <dgm:cxn modelId="{C182537E-AB72-4465-87A3-A05F121D6120}" type="presParOf" srcId="{9A0F3362-F1E4-462F-AE4B-AD921DA64F3C}" destId="{4249367B-3E28-46E7-B7CA-5EDDAA6EAF64}" srcOrd="1" destOrd="0" presId="urn:microsoft.com/office/officeart/2005/8/layout/orgChart1"/>
    <dgm:cxn modelId="{C6289FBF-1DED-46D3-87EC-09FABE9EE2E1}" type="presParOf" srcId="{4249367B-3E28-46E7-B7CA-5EDDAA6EAF64}" destId="{12B65101-9036-4E5D-A8F1-E28B744115B6}" srcOrd="0" destOrd="0" presId="urn:microsoft.com/office/officeart/2005/8/layout/orgChart1"/>
    <dgm:cxn modelId="{6BE2762F-5FCA-4312-A6B6-3DA29DC03EFA}" type="presParOf" srcId="{4249367B-3E28-46E7-B7CA-5EDDAA6EAF64}" destId="{9492CBF5-C1EA-4231-BCFE-A14939FFE24D}" srcOrd="1" destOrd="0" presId="urn:microsoft.com/office/officeart/2005/8/layout/orgChart1"/>
    <dgm:cxn modelId="{FA582BB4-9A84-4839-88E7-BDA0BC942004}" type="presParOf" srcId="{9492CBF5-C1EA-4231-BCFE-A14939FFE24D}" destId="{262F6CBA-BB18-45F3-998C-4468E3DA15B0}" srcOrd="0" destOrd="0" presId="urn:microsoft.com/office/officeart/2005/8/layout/orgChart1"/>
    <dgm:cxn modelId="{E2541E37-80A7-4202-BBC1-A17398FC2AE8}" type="presParOf" srcId="{262F6CBA-BB18-45F3-998C-4468E3DA15B0}" destId="{D3D57B7D-50F5-49F9-BCFE-94A95349F2D2}" srcOrd="0" destOrd="0" presId="urn:microsoft.com/office/officeart/2005/8/layout/orgChart1"/>
    <dgm:cxn modelId="{58F92A18-9F1B-4632-8536-37A8DDC34C54}" type="presParOf" srcId="{262F6CBA-BB18-45F3-998C-4468E3DA15B0}" destId="{C5D8CEA7-E0CD-40B0-9F6F-D070133D6C22}" srcOrd="1" destOrd="0" presId="urn:microsoft.com/office/officeart/2005/8/layout/orgChart1"/>
    <dgm:cxn modelId="{BE5651B4-581B-4AE8-8438-08D548F3348D}" type="presParOf" srcId="{9492CBF5-C1EA-4231-BCFE-A14939FFE24D}" destId="{A1F8BA28-4D53-4B50-857E-E7243BFD2CEC}" srcOrd="1" destOrd="0" presId="urn:microsoft.com/office/officeart/2005/8/layout/orgChart1"/>
    <dgm:cxn modelId="{DC911E6E-5E42-4627-ABA5-914105EA263B}" type="presParOf" srcId="{9492CBF5-C1EA-4231-BCFE-A14939FFE24D}" destId="{FE99B8C2-238B-489E-A1F4-7F34908320CE}" srcOrd="2" destOrd="0" presId="urn:microsoft.com/office/officeart/2005/8/layout/orgChart1"/>
    <dgm:cxn modelId="{A2B60223-33F5-4D2C-9101-1BEE4805B02A}" type="presParOf" srcId="{4249367B-3E28-46E7-B7CA-5EDDAA6EAF64}" destId="{C70BEB1D-9D1E-406D-9256-8745DFF281E7}" srcOrd="2" destOrd="0" presId="urn:microsoft.com/office/officeart/2005/8/layout/orgChart1"/>
    <dgm:cxn modelId="{771B2BCD-B960-4726-A858-C6156D5B02CB}" type="presParOf" srcId="{4249367B-3E28-46E7-B7CA-5EDDAA6EAF64}" destId="{C9DB112B-4615-47E0-98F5-7C3FBA6F3B9A}" srcOrd="3" destOrd="0" presId="urn:microsoft.com/office/officeart/2005/8/layout/orgChart1"/>
    <dgm:cxn modelId="{04E97A17-968E-44E9-9AED-DC39B09072EF}" type="presParOf" srcId="{C9DB112B-4615-47E0-98F5-7C3FBA6F3B9A}" destId="{A5D90227-8274-4743-AD5C-394978D0868E}" srcOrd="0" destOrd="0" presId="urn:microsoft.com/office/officeart/2005/8/layout/orgChart1"/>
    <dgm:cxn modelId="{0994D905-EDDF-4D53-B7FC-8D56DC99051D}" type="presParOf" srcId="{A5D90227-8274-4743-AD5C-394978D0868E}" destId="{6781A412-854B-401F-A837-8E264F785A78}" srcOrd="0" destOrd="0" presId="urn:microsoft.com/office/officeart/2005/8/layout/orgChart1"/>
    <dgm:cxn modelId="{4CFF87E4-9B86-46F1-B5A4-9EC00D7A96C8}" type="presParOf" srcId="{A5D90227-8274-4743-AD5C-394978D0868E}" destId="{A001435C-3942-4E0B-A2D0-9896A0B56D1F}" srcOrd="1" destOrd="0" presId="urn:microsoft.com/office/officeart/2005/8/layout/orgChart1"/>
    <dgm:cxn modelId="{11EC3334-2002-4195-9ADE-C79747AD024E}" type="presParOf" srcId="{C9DB112B-4615-47E0-98F5-7C3FBA6F3B9A}" destId="{3DE29EAC-E671-4AE9-B8E7-A8239497EF9A}" srcOrd="1" destOrd="0" presId="urn:microsoft.com/office/officeart/2005/8/layout/orgChart1"/>
    <dgm:cxn modelId="{F536D12C-1F75-4640-9C4A-D130B6DA8FDA}" type="presParOf" srcId="{C9DB112B-4615-47E0-98F5-7C3FBA6F3B9A}" destId="{0ADB7734-908D-4C0C-9DA1-BCD099CCEA46}" srcOrd="2" destOrd="0" presId="urn:microsoft.com/office/officeart/2005/8/layout/orgChart1"/>
    <dgm:cxn modelId="{AC37CC64-1F75-479A-A620-8D1212CA3372}" type="presParOf" srcId="{4249367B-3E28-46E7-B7CA-5EDDAA6EAF64}" destId="{3B348E5E-C708-4F5E-A504-AAEAEEF45066}" srcOrd="4" destOrd="0" presId="urn:microsoft.com/office/officeart/2005/8/layout/orgChart1"/>
    <dgm:cxn modelId="{7187D98F-FEEF-45A8-A3A1-FA40EAA466B7}" type="presParOf" srcId="{4249367B-3E28-46E7-B7CA-5EDDAA6EAF64}" destId="{996E67FB-DCD0-4FF0-837E-B0CE798FF979}" srcOrd="5" destOrd="0" presId="urn:microsoft.com/office/officeart/2005/8/layout/orgChart1"/>
    <dgm:cxn modelId="{F31546F2-EFFE-4A2C-9511-9F450CA5453D}" type="presParOf" srcId="{996E67FB-DCD0-4FF0-837E-B0CE798FF979}" destId="{F6EA9A7F-2CBB-479F-B0D1-B2A3DEEA4682}" srcOrd="0" destOrd="0" presId="urn:microsoft.com/office/officeart/2005/8/layout/orgChart1"/>
    <dgm:cxn modelId="{C6C00C65-D245-4D69-9C4E-9C1EED15A172}" type="presParOf" srcId="{F6EA9A7F-2CBB-479F-B0D1-B2A3DEEA4682}" destId="{B08DA2A1-F465-4DEE-B8A7-F09943A27716}" srcOrd="0" destOrd="0" presId="urn:microsoft.com/office/officeart/2005/8/layout/orgChart1"/>
    <dgm:cxn modelId="{E837AA6E-BE3C-4C85-8E30-BAF3F16BDA56}" type="presParOf" srcId="{F6EA9A7F-2CBB-479F-B0D1-B2A3DEEA4682}" destId="{BB89E035-E96C-4203-BA79-9A89F5F01C88}" srcOrd="1" destOrd="0" presId="urn:microsoft.com/office/officeart/2005/8/layout/orgChart1"/>
    <dgm:cxn modelId="{7D438BC1-5223-4541-AB4C-4CDCF43A36AE}" type="presParOf" srcId="{996E67FB-DCD0-4FF0-837E-B0CE798FF979}" destId="{DA1747B6-586B-415F-BD27-2D3DF3C25946}" srcOrd="1" destOrd="0" presId="urn:microsoft.com/office/officeart/2005/8/layout/orgChart1"/>
    <dgm:cxn modelId="{B7982A58-3DCD-4123-97E4-0E1B91E0B26F}" type="presParOf" srcId="{996E67FB-DCD0-4FF0-837E-B0CE798FF979}" destId="{86D3F4C4-6380-4DE1-A6B2-2FB2850F4097}" srcOrd="2" destOrd="0" presId="urn:microsoft.com/office/officeart/2005/8/layout/orgChart1"/>
    <dgm:cxn modelId="{7DDFC574-6EFB-4636-BE3B-ABDAB9A0C244}" type="presParOf" srcId="{4249367B-3E28-46E7-B7CA-5EDDAA6EAF64}" destId="{C467D954-33DC-4781-9AE4-EBED05CB0ED8}" srcOrd="6" destOrd="0" presId="urn:microsoft.com/office/officeart/2005/8/layout/orgChart1"/>
    <dgm:cxn modelId="{E885FEA3-5118-4730-BD0B-98BD78C2C55F}" type="presParOf" srcId="{4249367B-3E28-46E7-B7CA-5EDDAA6EAF64}" destId="{27DD010F-E108-458A-A84D-ED717B2301E2}" srcOrd="7" destOrd="0" presId="urn:microsoft.com/office/officeart/2005/8/layout/orgChart1"/>
    <dgm:cxn modelId="{29048945-30AA-4678-A814-53666800FA64}" type="presParOf" srcId="{27DD010F-E108-458A-A84D-ED717B2301E2}" destId="{248238D8-B8F3-4235-B192-45B3DFBCD61D}" srcOrd="0" destOrd="0" presId="urn:microsoft.com/office/officeart/2005/8/layout/orgChart1"/>
    <dgm:cxn modelId="{0A1D556E-61F3-4AB5-A35D-0ABD0B4BBD85}" type="presParOf" srcId="{248238D8-B8F3-4235-B192-45B3DFBCD61D}" destId="{3A5942A4-E33D-468C-94C2-3787ADB64AEE}" srcOrd="0" destOrd="0" presId="urn:microsoft.com/office/officeart/2005/8/layout/orgChart1"/>
    <dgm:cxn modelId="{395F1019-81A1-4F10-BD4D-63BE4637A04F}" type="presParOf" srcId="{248238D8-B8F3-4235-B192-45B3DFBCD61D}" destId="{34A757C2-1A1E-415E-97F9-FC4BC16CA8BB}" srcOrd="1" destOrd="0" presId="urn:microsoft.com/office/officeart/2005/8/layout/orgChart1"/>
    <dgm:cxn modelId="{D8547AC0-0FC0-4A84-9DBC-143349AD9853}" type="presParOf" srcId="{27DD010F-E108-458A-A84D-ED717B2301E2}" destId="{49155D48-F4FA-4720-BEEF-62EA75279E9F}" srcOrd="1" destOrd="0" presId="urn:microsoft.com/office/officeart/2005/8/layout/orgChart1"/>
    <dgm:cxn modelId="{87AD975F-4587-4453-A399-9EB2C5F008B6}" type="presParOf" srcId="{27DD010F-E108-458A-A84D-ED717B2301E2}" destId="{A3398699-D02B-4E3D-A5D8-93376B67CD38}" srcOrd="2" destOrd="0" presId="urn:microsoft.com/office/officeart/2005/8/layout/orgChart1"/>
    <dgm:cxn modelId="{A2EEF585-8852-41B5-A893-F49330B0CED1}" type="presParOf" srcId="{9A0F3362-F1E4-462F-AE4B-AD921DA64F3C}" destId="{79A0D51F-2FA9-4670-8947-8739DDDEA61A}" srcOrd="2" destOrd="0" presId="urn:microsoft.com/office/officeart/2005/8/layout/orgChart1"/>
    <dgm:cxn modelId="{0758C8B4-E725-49D6-A15D-C946C895C672}" type="presParOf" srcId="{CAC68109-E32E-43C1-ABBF-AFAA478F2155}" destId="{98D6AD82-F73F-43E3-AB87-59408B958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بِمَ تَشْعُر؟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أشعر بـ...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 custT="1"/>
      <dgm:spPr/>
      <dgm:t>
        <a:bodyPr/>
        <a:lstStyle/>
        <a:p>
          <a:pPr rtl="1"/>
          <a:r>
            <a:rPr lang="ar-EG" sz="28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السَّعَادَة</a:t>
          </a:r>
        </a:p>
        <a:p>
          <a:pPr rtl="1"/>
          <a:r>
            <a:rPr lang="ar-EG" sz="2800" dirty="0">
              <a:latin typeface="Sakkal Majalla" panose="02000000000000000000" pitchFamily="2" charset="-78"/>
              <a:cs typeface="Sakkal Majalla" panose="02000000000000000000" pitchFamily="2" charset="-78"/>
            </a:rPr>
            <a:t>الفَرَح</a:t>
          </a:r>
        </a:p>
        <a:p>
          <a:pPr rtl="1"/>
          <a:r>
            <a:rPr lang="ar-EG" sz="28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السُّرُور</a:t>
          </a:r>
          <a:endParaRPr lang="en-US" sz="2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الحُزْن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الاكْتِئَاب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1E6FEE-EE51-4965-9487-B3AF33D8498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الغَضَب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D85FBB-24EE-4F95-A36C-968240BF4DE7}" type="parTrans" cxnId="{5F53901F-479C-4CF2-BDEC-6304D1097C76}">
      <dgm:prSet/>
      <dgm:spPr/>
      <dgm:t>
        <a:bodyPr/>
        <a:lstStyle/>
        <a:p>
          <a:endParaRPr lang="en-US"/>
        </a:p>
      </dgm:t>
    </dgm:pt>
    <dgm:pt modelId="{15F4AFC4-2C33-4E27-B1E8-438541F3C9A7}" type="sibTrans" cxnId="{5F53901F-479C-4CF2-BDEC-6304D1097C76}">
      <dgm:prSet/>
      <dgm:spPr/>
      <dgm:t>
        <a:bodyPr/>
        <a:lstStyle/>
        <a:p>
          <a:endParaRPr lang="en-US"/>
        </a:p>
      </dgm:t>
    </dgm:pt>
    <dgm:pt modelId="{1887AB9A-246B-45D8-9C20-B7918DE1542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القَلَق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48A5FB7-F211-4C93-912B-FD6BF061240D}" type="parTrans" cxnId="{C84D4007-AC23-41CA-995E-024E0E1003E2}">
      <dgm:prSet/>
      <dgm:spPr/>
      <dgm:t>
        <a:bodyPr/>
        <a:lstStyle/>
        <a:p>
          <a:endParaRPr lang="en-US"/>
        </a:p>
      </dgm:t>
    </dgm:pt>
    <dgm:pt modelId="{83B06A94-676F-4415-A746-5C6DB7E7FA80}" type="sibTrans" cxnId="{C84D4007-AC23-41CA-995E-024E0E1003E2}">
      <dgm:prSet/>
      <dgm:spPr/>
      <dgm:t>
        <a:bodyPr/>
        <a:lstStyle/>
        <a:p>
          <a:endParaRPr lang="en-US"/>
        </a:p>
      </dgm:t>
    </dgm:pt>
    <dgm:pt modelId="{F9817A55-9FF6-4C1B-AFAC-ACAC6EAC310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الرِّضَا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AC5283B-EBFB-4CE2-AB4D-0FBB328AF5AA}" type="parTrans" cxnId="{0B470CF0-0480-4133-BB6E-98D0C052C536}">
      <dgm:prSet/>
      <dgm:spPr/>
      <dgm:t>
        <a:bodyPr/>
        <a:lstStyle/>
        <a:p>
          <a:endParaRPr lang="en-US"/>
        </a:p>
      </dgm:t>
    </dgm:pt>
    <dgm:pt modelId="{5B467A8C-FA43-4EC2-9329-8FDB6A6ECF68}" type="sibTrans" cxnId="{0B470CF0-0480-4133-BB6E-98D0C052C536}">
      <dgm:prSet/>
      <dgm:spPr/>
      <dgm:t>
        <a:bodyPr/>
        <a:lstStyle/>
        <a:p>
          <a:endParaRPr lang="en-US"/>
        </a:p>
      </dgm:t>
    </dgm:pt>
    <dgm:pt modelId="{B1C40CC0-EBF5-4F02-BF86-B70D98AB77A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الأَمَل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4CD3EC-506B-4FBB-B5B8-6E2FC085D848}" type="parTrans" cxnId="{CC36F3F4-1A4A-4C3A-8F5B-D8094EA046C4}">
      <dgm:prSet/>
      <dgm:spPr/>
      <dgm:t>
        <a:bodyPr/>
        <a:lstStyle/>
        <a:p>
          <a:endParaRPr lang="en-US"/>
        </a:p>
      </dgm:t>
    </dgm:pt>
    <dgm:pt modelId="{ED5A7817-7FC8-4A67-8D16-A52FDA7B4367}" type="sibTrans" cxnId="{CC36F3F4-1A4A-4C3A-8F5B-D8094EA046C4}">
      <dgm:prSet/>
      <dgm:spPr/>
      <dgm:t>
        <a:bodyPr/>
        <a:lstStyle/>
        <a:p>
          <a:endParaRPr lang="en-US"/>
        </a:p>
      </dgm:t>
    </dgm:pt>
    <dgm:pt modelId="{ABCE7E4C-F6C9-4F9D-BAED-4576D27669A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النَّشَاط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6A0C84C-4E4E-498D-8A29-352ABCA83EC7}" type="parTrans" cxnId="{6A3B9893-0EAA-402E-A197-A17809E97C8B}">
      <dgm:prSet/>
      <dgm:spPr/>
      <dgm:t>
        <a:bodyPr/>
        <a:lstStyle/>
        <a:p>
          <a:endParaRPr lang="en-US"/>
        </a:p>
      </dgm:t>
    </dgm:pt>
    <dgm:pt modelId="{9FC3E923-1B5E-47D8-AD39-C33AA59F091A}" type="sibTrans" cxnId="{6A3B9893-0EAA-402E-A197-A17809E97C8B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8"/>
      <dgm:spPr/>
    </dgm:pt>
    <dgm:pt modelId="{CC1912E5-215E-403E-A28F-018A9943EE0E}" type="pres">
      <dgm:prSet presAssocID="{C2388991-07F6-442E-AC47-6DB9B9EA3568}" presName="connTx" presStyleLbl="parChTrans1D2" presStyleIdx="0" presStyleCnt="8"/>
      <dgm:spPr/>
    </dgm:pt>
    <dgm:pt modelId="{D76B4B5C-4592-4226-BFF2-97E54732AC2F}" type="pres">
      <dgm:prSet presAssocID="{183B88EE-A8DB-4B20-BB7C-DFE461B111D0}" presName="node" presStyleLbl="node1" presStyleIdx="0" presStyleCnt="8" custScaleX="111108" custScaleY="113613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8"/>
      <dgm:spPr/>
    </dgm:pt>
    <dgm:pt modelId="{BEA67E68-2ADB-4E42-A8E2-E267BF9D6556}" type="pres">
      <dgm:prSet presAssocID="{254AE587-813E-4F31-B7A5-7B3187897ADE}" presName="connTx" presStyleLbl="parChTrans1D2" presStyleIdx="1" presStyleCnt="8"/>
      <dgm:spPr/>
    </dgm:pt>
    <dgm:pt modelId="{BFCC64D9-A169-41D1-B6EF-0EC42675CECF}" type="pres">
      <dgm:prSet presAssocID="{6D138601-B780-4AC6-8ECF-3BE33E2C6B77}" presName="node" presStyleLbl="node1" presStyleIdx="1" presStyleCnt="8">
        <dgm:presLayoutVars>
          <dgm:bulletEnabled val="1"/>
        </dgm:presLayoutVars>
      </dgm:prSet>
      <dgm:spPr/>
    </dgm:pt>
    <dgm:pt modelId="{A7D507BB-3836-4A37-897E-45994216C1C5}" type="pres">
      <dgm:prSet presAssocID="{E48A5FB7-F211-4C93-912B-FD6BF061240D}" presName="Name9" presStyleLbl="parChTrans1D2" presStyleIdx="2" presStyleCnt="8"/>
      <dgm:spPr/>
    </dgm:pt>
    <dgm:pt modelId="{97FB3D25-AC1E-4F12-809D-801C2746499F}" type="pres">
      <dgm:prSet presAssocID="{E48A5FB7-F211-4C93-912B-FD6BF061240D}" presName="connTx" presStyleLbl="parChTrans1D2" presStyleIdx="2" presStyleCnt="8"/>
      <dgm:spPr/>
    </dgm:pt>
    <dgm:pt modelId="{4348419C-8075-46C1-B50F-05348760C7AE}" type="pres">
      <dgm:prSet presAssocID="{1887AB9A-246B-45D8-9C20-B7918DE15426}" presName="node" presStyleLbl="node1" presStyleIdx="2" presStyleCnt="8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3" presStyleCnt="8"/>
      <dgm:spPr/>
    </dgm:pt>
    <dgm:pt modelId="{FAD6C87C-51D7-4C77-B39A-2F60E302F23C}" type="pres">
      <dgm:prSet presAssocID="{9A1CA1D5-06AC-4AA4-9AE1-2F0FC95F2711}" presName="connTx" presStyleLbl="parChTrans1D2" presStyleIdx="3" presStyleCnt="8"/>
      <dgm:spPr/>
    </dgm:pt>
    <dgm:pt modelId="{6DA2094A-F5F8-46FF-8774-1564261B37E1}" type="pres">
      <dgm:prSet presAssocID="{C1FAE245-3ABC-4B24-9F30-ED935D6AC081}" presName="node" presStyleLbl="node1" presStyleIdx="3" presStyleCnt="8">
        <dgm:presLayoutVars>
          <dgm:bulletEnabled val="1"/>
        </dgm:presLayoutVars>
      </dgm:prSet>
      <dgm:spPr/>
    </dgm:pt>
    <dgm:pt modelId="{8825B9DC-1E42-4509-A7F1-AC8AF6941972}" type="pres">
      <dgm:prSet presAssocID="{72D85FBB-24EE-4F95-A36C-968240BF4DE7}" presName="Name9" presStyleLbl="parChTrans1D2" presStyleIdx="4" presStyleCnt="8"/>
      <dgm:spPr/>
    </dgm:pt>
    <dgm:pt modelId="{CB46C5AC-DAFF-4C7C-82D0-82A617B26798}" type="pres">
      <dgm:prSet presAssocID="{72D85FBB-24EE-4F95-A36C-968240BF4DE7}" presName="connTx" presStyleLbl="parChTrans1D2" presStyleIdx="4" presStyleCnt="8"/>
      <dgm:spPr/>
    </dgm:pt>
    <dgm:pt modelId="{0169831D-CEA4-4237-8640-1F22C4F358C1}" type="pres">
      <dgm:prSet presAssocID="{BF1E6FEE-EE51-4965-9487-B3AF33D84985}" presName="node" presStyleLbl="node1" presStyleIdx="4" presStyleCnt="8">
        <dgm:presLayoutVars>
          <dgm:bulletEnabled val="1"/>
        </dgm:presLayoutVars>
      </dgm:prSet>
      <dgm:spPr/>
    </dgm:pt>
    <dgm:pt modelId="{9C358426-3027-4E21-9966-5CF8A9272B6A}" type="pres">
      <dgm:prSet presAssocID="{FAC5283B-EBFB-4CE2-AB4D-0FBB328AF5AA}" presName="Name9" presStyleLbl="parChTrans1D2" presStyleIdx="5" presStyleCnt="8"/>
      <dgm:spPr/>
    </dgm:pt>
    <dgm:pt modelId="{61D32368-9990-4F48-A753-B689B5CAC4C2}" type="pres">
      <dgm:prSet presAssocID="{FAC5283B-EBFB-4CE2-AB4D-0FBB328AF5AA}" presName="connTx" presStyleLbl="parChTrans1D2" presStyleIdx="5" presStyleCnt="8"/>
      <dgm:spPr/>
    </dgm:pt>
    <dgm:pt modelId="{4CDB1DDE-9D7E-484B-A8E9-6515B5D716CE}" type="pres">
      <dgm:prSet presAssocID="{F9817A55-9FF6-4C1B-AFAC-ACAC6EAC3105}" presName="node" presStyleLbl="node1" presStyleIdx="5" presStyleCnt="8">
        <dgm:presLayoutVars>
          <dgm:bulletEnabled val="1"/>
        </dgm:presLayoutVars>
      </dgm:prSet>
      <dgm:spPr/>
    </dgm:pt>
    <dgm:pt modelId="{B47A30A9-880C-48D9-A12E-04433F1D14EF}" type="pres">
      <dgm:prSet presAssocID="{724CD3EC-506B-4FBB-B5B8-6E2FC085D848}" presName="Name9" presStyleLbl="parChTrans1D2" presStyleIdx="6" presStyleCnt="8"/>
      <dgm:spPr/>
    </dgm:pt>
    <dgm:pt modelId="{3FCFA23F-BDC9-47F6-A4E9-315F4665F7A5}" type="pres">
      <dgm:prSet presAssocID="{724CD3EC-506B-4FBB-B5B8-6E2FC085D848}" presName="connTx" presStyleLbl="parChTrans1D2" presStyleIdx="6" presStyleCnt="8"/>
      <dgm:spPr/>
    </dgm:pt>
    <dgm:pt modelId="{8D57D64B-C624-47A5-ADFF-91AA7B541ACC}" type="pres">
      <dgm:prSet presAssocID="{B1C40CC0-EBF5-4F02-BF86-B70D98AB77A6}" presName="node" presStyleLbl="node1" presStyleIdx="6" presStyleCnt="8">
        <dgm:presLayoutVars>
          <dgm:bulletEnabled val="1"/>
        </dgm:presLayoutVars>
      </dgm:prSet>
      <dgm:spPr/>
    </dgm:pt>
    <dgm:pt modelId="{23DE34FF-9292-4725-87BD-116F6D1B0CB8}" type="pres">
      <dgm:prSet presAssocID="{E6A0C84C-4E4E-498D-8A29-352ABCA83EC7}" presName="Name9" presStyleLbl="parChTrans1D2" presStyleIdx="7" presStyleCnt="8"/>
      <dgm:spPr/>
    </dgm:pt>
    <dgm:pt modelId="{5C3E3F7E-6018-4A80-BFA2-A8E55008EC94}" type="pres">
      <dgm:prSet presAssocID="{E6A0C84C-4E4E-498D-8A29-352ABCA83EC7}" presName="connTx" presStyleLbl="parChTrans1D2" presStyleIdx="7" presStyleCnt="8"/>
      <dgm:spPr/>
    </dgm:pt>
    <dgm:pt modelId="{B45B76E9-2B01-462F-9ACA-3582235205B7}" type="pres">
      <dgm:prSet presAssocID="{ABCE7E4C-F6C9-4F9D-BAED-4576D27669A3}" presName="node" presStyleLbl="node1" presStyleIdx="7" presStyleCnt="8">
        <dgm:presLayoutVars>
          <dgm:bulletEnabled val="1"/>
        </dgm:presLayoutVars>
      </dgm:prSet>
      <dgm:spPr/>
    </dgm:pt>
  </dgm:ptLst>
  <dgm:cxnLst>
    <dgm:cxn modelId="{C84D4007-AC23-41CA-995E-024E0E1003E2}" srcId="{915165F4-27B5-4EAB-944C-A9BA2AAB4DE3}" destId="{1887AB9A-246B-45D8-9C20-B7918DE15426}" srcOrd="2" destOrd="0" parTransId="{E48A5FB7-F211-4C93-912B-FD6BF061240D}" sibTransId="{83B06A94-676F-4415-A746-5C6DB7E7FA80}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B5744416-00FA-4AFC-BADB-63D2040D7479}" type="presOf" srcId="{ABCE7E4C-F6C9-4F9D-BAED-4576D27669A3}" destId="{B45B76E9-2B01-462F-9ACA-3582235205B7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5F53901F-479C-4CF2-BDEC-6304D1097C76}" srcId="{915165F4-27B5-4EAB-944C-A9BA2AAB4DE3}" destId="{BF1E6FEE-EE51-4965-9487-B3AF33D84985}" srcOrd="4" destOrd="0" parTransId="{72D85FBB-24EE-4F95-A36C-968240BF4DE7}" sibTransId="{15F4AFC4-2C33-4E27-B1E8-438541F3C9A7}"/>
    <dgm:cxn modelId="{2C93242C-ECD0-427D-B5FB-74D9569C9A77}" type="presOf" srcId="{E6A0C84C-4E4E-498D-8A29-352ABCA83EC7}" destId="{23DE34FF-9292-4725-87BD-116F6D1B0CB8}" srcOrd="0" destOrd="0" presId="urn:microsoft.com/office/officeart/2005/8/layout/radial1"/>
    <dgm:cxn modelId="{3FB1A933-6C5F-4560-8CE8-D779673C59A8}" type="presOf" srcId="{FAC5283B-EBFB-4CE2-AB4D-0FBB328AF5AA}" destId="{9C358426-3027-4E21-9966-5CF8A9272B6A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D899AF5F-9C32-4907-8F12-C63D5689ACF3}" type="presOf" srcId="{F9817A55-9FF6-4C1B-AFAC-ACAC6EAC3105}" destId="{4CDB1DDE-9D7E-484B-A8E9-6515B5D716CE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8429EA4C-EFA3-49E0-B686-A8A9229D812E}" type="presOf" srcId="{B1C40CC0-EBF5-4F02-BF86-B70D98AB77A6}" destId="{8D57D64B-C624-47A5-ADFF-91AA7B541ACC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10E4FB83-09E0-4F44-8BD4-029A6C46C791}" type="presOf" srcId="{BF1E6FEE-EE51-4965-9487-B3AF33D84985}" destId="{0169831D-CEA4-4237-8640-1F22C4F358C1}" srcOrd="0" destOrd="0" presId="urn:microsoft.com/office/officeart/2005/8/layout/radial1"/>
    <dgm:cxn modelId="{FEE58B85-AA42-4F6C-99EF-5F98344AA697}" type="presOf" srcId="{724CD3EC-506B-4FBB-B5B8-6E2FC085D848}" destId="{3FCFA23F-BDC9-47F6-A4E9-315F4665F7A5}" srcOrd="1" destOrd="0" presId="urn:microsoft.com/office/officeart/2005/8/layout/radial1"/>
    <dgm:cxn modelId="{6A3B9893-0EAA-402E-A197-A17809E97C8B}" srcId="{915165F4-27B5-4EAB-944C-A9BA2AAB4DE3}" destId="{ABCE7E4C-F6C9-4F9D-BAED-4576D27669A3}" srcOrd="7" destOrd="0" parTransId="{E6A0C84C-4E4E-498D-8A29-352ABCA83EC7}" sibTransId="{9FC3E923-1B5E-47D8-AD39-C33AA59F091A}"/>
    <dgm:cxn modelId="{7C0BACAB-6837-4A30-AC16-8CB4AB56A6E0}" type="presOf" srcId="{E48A5FB7-F211-4C93-912B-FD6BF061240D}" destId="{97FB3D25-AC1E-4F12-809D-801C2746499F}" srcOrd="1" destOrd="0" presId="urn:microsoft.com/office/officeart/2005/8/layout/radial1"/>
    <dgm:cxn modelId="{9057D5AB-C51E-4BF1-A395-D636AB3F7306}" type="presOf" srcId="{FAC5283B-EBFB-4CE2-AB4D-0FBB328AF5AA}" destId="{61D32368-9990-4F48-A753-B689B5CAC4C2}" srcOrd="1" destOrd="0" presId="urn:microsoft.com/office/officeart/2005/8/layout/radial1"/>
    <dgm:cxn modelId="{E58ACAAC-B97B-49C7-9126-838F0E2F0352}" srcId="{915165F4-27B5-4EAB-944C-A9BA2AAB4DE3}" destId="{C1FAE245-3ABC-4B24-9F30-ED935D6AC081}" srcOrd="3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BE476FB7-D9E3-44C9-99D8-88AE3DF59E7D}" type="presOf" srcId="{724CD3EC-506B-4FBB-B5B8-6E2FC085D848}" destId="{B47A30A9-880C-48D9-A12E-04433F1D14EF}" srcOrd="0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586D17D3-9C13-479C-A459-0F0B947234BB}" type="presOf" srcId="{E48A5FB7-F211-4C93-912B-FD6BF061240D}" destId="{A7D507BB-3836-4A37-897E-45994216C1C5}" srcOrd="0" destOrd="0" presId="urn:microsoft.com/office/officeart/2005/8/layout/radial1"/>
    <dgm:cxn modelId="{A67B35D7-7644-42C1-9702-20353AB167C4}" type="presOf" srcId="{72D85FBB-24EE-4F95-A36C-968240BF4DE7}" destId="{8825B9DC-1E42-4509-A7F1-AC8AF6941972}" srcOrd="0" destOrd="0" presId="urn:microsoft.com/office/officeart/2005/8/layout/radial1"/>
    <dgm:cxn modelId="{6B9CFED9-794B-4E1D-81BE-74B7B536B5E1}" type="presOf" srcId="{72D85FBB-24EE-4F95-A36C-968240BF4DE7}" destId="{CB46C5AC-DAFF-4C7C-82D0-82A617B26798}" srcOrd="1" destOrd="0" presId="urn:microsoft.com/office/officeart/2005/8/layout/radial1"/>
    <dgm:cxn modelId="{73711AE0-BF6D-4D70-8BD1-40DC21B3C460}" type="presOf" srcId="{E6A0C84C-4E4E-498D-8A29-352ABCA83EC7}" destId="{5C3E3F7E-6018-4A80-BFA2-A8E55008EC94}" srcOrd="1" destOrd="0" presId="urn:microsoft.com/office/officeart/2005/8/layout/radial1"/>
    <dgm:cxn modelId="{A2B746E3-310F-4E03-94AA-1AB62900B203}" type="presOf" srcId="{1887AB9A-246B-45D8-9C20-B7918DE15426}" destId="{4348419C-8075-46C1-B50F-05348760C7AE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0B470CF0-0480-4133-BB6E-98D0C052C536}" srcId="{915165F4-27B5-4EAB-944C-A9BA2AAB4DE3}" destId="{F9817A55-9FF6-4C1B-AFAC-ACAC6EAC3105}" srcOrd="5" destOrd="0" parTransId="{FAC5283B-EBFB-4CE2-AB4D-0FBB328AF5AA}" sibTransId="{5B467A8C-FA43-4EC2-9329-8FDB6A6ECF68}"/>
    <dgm:cxn modelId="{CC36F3F4-1A4A-4C3A-8F5B-D8094EA046C4}" srcId="{915165F4-27B5-4EAB-944C-A9BA2AAB4DE3}" destId="{B1C40CC0-EBF5-4F02-BF86-B70D98AB77A6}" srcOrd="6" destOrd="0" parTransId="{724CD3EC-506B-4FBB-B5B8-6E2FC085D848}" sibTransId="{ED5A7817-7FC8-4A67-8D16-A52FDA7B4367}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72FAE20F-638E-4C21-9536-43FEC1BDBA5C}" type="presParOf" srcId="{7F8C1E0C-5CCF-401C-BBAD-ABCA7E9C1736}" destId="{A7D507BB-3836-4A37-897E-45994216C1C5}" srcOrd="5" destOrd="0" presId="urn:microsoft.com/office/officeart/2005/8/layout/radial1"/>
    <dgm:cxn modelId="{6EC08E4D-F9A3-4255-918A-6F8F70D688EE}" type="presParOf" srcId="{A7D507BB-3836-4A37-897E-45994216C1C5}" destId="{97FB3D25-AC1E-4F12-809D-801C2746499F}" srcOrd="0" destOrd="0" presId="urn:microsoft.com/office/officeart/2005/8/layout/radial1"/>
    <dgm:cxn modelId="{7CA257D8-E35A-4551-8222-29C948F8B04E}" type="presParOf" srcId="{7F8C1E0C-5CCF-401C-BBAD-ABCA7E9C1736}" destId="{4348419C-8075-46C1-B50F-05348760C7AE}" srcOrd="6" destOrd="0" presId="urn:microsoft.com/office/officeart/2005/8/layout/radial1"/>
    <dgm:cxn modelId="{41ED2318-E1DF-42E1-B4A3-F537FECCCC91}" type="presParOf" srcId="{7F8C1E0C-5CCF-401C-BBAD-ABCA7E9C1736}" destId="{00F44ACB-C13F-421A-988C-C88821DF2FE0}" srcOrd="7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8" destOrd="0" presId="urn:microsoft.com/office/officeart/2005/8/layout/radial1"/>
    <dgm:cxn modelId="{ABBA9AED-FF25-48F6-80BF-9F09B430BA3D}" type="presParOf" srcId="{7F8C1E0C-5CCF-401C-BBAD-ABCA7E9C1736}" destId="{8825B9DC-1E42-4509-A7F1-AC8AF6941972}" srcOrd="9" destOrd="0" presId="urn:microsoft.com/office/officeart/2005/8/layout/radial1"/>
    <dgm:cxn modelId="{A0A2CF54-016C-460C-9BEF-C9AE14682D7D}" type="presParOf" srcId="{8825B9DC-1E42-4509-A7F1-AC8AF6941972}" destId="{CB46C5AC-DAFF-4C7C-82D0-82A617B26798}" srcOrd="0" destOrd="0" presId="urn:microsoft.com/office/officeart/2005/8/layout/radial1"/>
    <dgm:cxn modelId="{5947D10E-97B8-44E9-9C90-022992916C37}" type="presParOf" srcId="{7F8C1E0C-5CCF-401C-BBAD-ABCA7E9C1736}" destId="{0169831D-CEA4-4237-8640-1F22C4F358C1}" srcOrd="10" destOrd="0" presId="urn:microsoft.com/office/officeart/2005/8/layout/radial1"/>
    <dgm:cxn modelId="{E533F803-A923-4003-89FD-2708BF0C9F6C}" type="presParOf" srcId="{7F8C1E0C-5CCF-401C-BBAD-ABCA7E9C1736}" destId="{9C358426-3027-4E21-9966-5CF8A9272B6A}" srcOrd="11" destOrd="0" presId="urn:microsoft.com/office/officeart/2005/8/layout/radial1"/>
    <dgm:cxn modelId="{A6724BAE-A0D3-4452-B524-1168E3464BA5}" type="presParOf" srcId="{9C358426-3027-4E21-9966-5CF8A9272B6A}" destId="{61D32368-9990-4F48-A753-B689B5CAC4C2}" srcOrd="0" destOrd="0" presId="urn:microsoft.com/office/officeart/2005/8/layout/radial1"/>
    <dgm:cxn modelId="{B47C9F4A-2A41-4E7E-BF0C-26CC6802775D}" type="presParOf" srcId="{7F8C1E0C-5CCF-401C-BBAD-ABCA7E9C1736}" destId="{4CDB1DDE-9D7E-484B-A8E9-6515B5D716CE}" srcOrd="12" destOrd="0" presId="urn:microsoft.com/office/officeart/2005/8/layout/radial1"/>
    <dgm:cxn modelId="{AF594172-EFE5-4DD2-985D-EEEA8450E76B}" type="presParOf" srcId="{7F8C1E0C-5CCF-401C-BBAD-ABCA7E9C1736}" destId="{B47A30A9-880C-48D9-A12E-04433F1D14EF}" srcOrd="13" destOrd="0" presId="urn:microsoft.com/office/officeart/2005/8/layout/radial1"/>
    <dgm:cxn modelId="{855C5B66-DD5B-4E11-B819-3D413F5B8ED7}" type="presParOf" srcId="{B47A30A9-880C-48D9-A12E-04433F1D14EF}" destId="{3FCFA23F-BDC9-47F6-A4E9-315F4665F7A5}" srcOrd="0" destOrd="0" presId="urn:microsoft.com/office/officeart/2005/8/layout/radial1"/>
    <dgm:cxn modelId="{A4577AE6-CA7E-4594-A2CE-7240553C3AF1}" type="presParOf" srcId="{7F8C1E0C-5CCF-401C-BBAD-ABCA7E9C1736}" destId="{8D57D64B-C624-47A5-ADFF-91AA7B541ACC}" srcOrd="14" destOrd="0" presId="urn:microsoft.com/office/officeart/2005/8/layout/radial1"/>
    <dgm:cxn modelId="{29353BDD-25B7-4B52-9797-950488356C35}" type="presParOf" srcId="{7F8C1E0C-5CCF-401C-BBAD-ABCA7E9C1736}" destId="{23DE34FF-9292-4725-87BD-116F6D1B0CB8}" srcOrd="15" destOrd="0" presId="urn:microsoft.com/office/officeart/2005/8/layout/radial1"/>
    <dgm:cxn modelId="{42948241-763B-4DA5-804A-21F7AD06BDFE}" type="presParOf" srcId="{23DE34FF-9292-4725-87BD-116F6D1B0CB8}" destId="{5C3E3F7E-6018-4A80-BFA2-A8E55008EC94}" srcOrd="0" destOrd="0" presId="urn:microsoft.com/office/officeart/2005/8/layout/radial1"/>
    <dgm:cxn modelId="{2D39BE4E-C814-4284-9517-4867B849BE33}" type="presParOf" srcId="{7F8C1E0C-5CCF-401C-BBAD-ABCA7E9C1736}" destId="{B45B76E9-2B01-462F-9ACA-3582235205B7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317628" y="2650628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الوَزْرن</a:t>
          </a:r>
          <a:endParaRPr lang="en-US" sz="4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5608" y="2878608"/>
        <a:ext cx="1100782" cy="1100782"/>
      </dsp:txXfrm>
    </dsp:sp>
    <dsp:sp modelId="{71B69F85-1912-4558-A098-2D12C841218B}">
      <dsp:nvSpPr>
        <dsp:cNvPr id="0" name=""/>
        <dsp:cNvSpPr/>
      </dsp:nvSpPr>
      <dsp:spPr>
        <a:xfrm rot="16200000">
          <a:off x="5552004" y="2095141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68800" y="2079433"/>
        <a:ext cx="54399" cy="54399"/>
      </dsp:txXfrm>
    </dsp:sp>
    <dsp:sp modelId="{D76B4B5C-4592-4226-BFF2-97E54732AC2F}">
      <dsp:nvSpPr>
        <dsp:cNvPr id="0" name=""/>
        <dsp:cNvSpPr/>
      </dsp:nvSpPr>
      <dsp:spPr>
        <a:xfrm>
          <a:off x="5317628" y="5895"/>
          <a:ext cx="1556742" cy="15567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نَحِيف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5608" y="233875"/>
        <a:ext cx="1100782" cy="1100782"/>
      </dsp:txXfrm>
    </dsp:sp>
    <dsp:sp modelId="{2623C78E-3327-4CF7-9B66-1D164C855536}">
      <dsp:nvSpPr>
        <dsp:cNvPr id="0" name=""/>
        <dsp:cNvSpPr/>
      </dsp:nvSpPr>
      <dsp:spPr>
        <a:xfrm rot="18900000">
          <a:off x="6487058" y="2482453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03854" y="2466745"/>
        <a:ext cx="54399" cy="54399"/>
      </dsp:txXfrm>
    </dsp:sp>
    <dsp:sp modelId="{BFCC64D9-A169-41D1-B6EF-0EC42675CECF}">
      <dsp:nvSpPr>
        <dsp:cNvPr id="0" name=""/>
        <dsp:cNvSpPr/>
      </dsp:nvSpPr>
      <dsp:spPr>
        <a:xfrm>
          <a:off x="7187737" y="780520"/>
          <a:ext cx="1556742" cy="15567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سَمِين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15717" y="1008500"/>
        <a:ext cx="1100782" cy="1100782"/>
      </dsp:txXfrm>
    </dsp:sp>
    <dsp:sp modelId="{EAD25D76-3008-460C-B681-B9A3DA1E995A}">
      <dsp:nvSpPr>
        <dsp:cNvPr id="0" name=""/>
        <dsp:cNvSpPr/>
      </dsp:nvSpPr>
      <dsp:spPr>
        <a:xfrm>
          <a:off x="6874371" y="3417508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91166" y="3401800"/>
        <a:ext cx="54399" cy="54399"/>
      </dsp:txXfrm>
    </dsp:sp>
    <dsp:sp modelId="{EC91593A-4937-4FD4-A936-BBED758F275D}">
      <dsp:nvSpPr>
        <dsp:cNvPr id="0" name=""/>
        <dsp:cNvSpPr/>
      </dsp:nvSpPr>
      <dsp:spPr>
        <a:xfrm>
          <a:off x="7962362" y="2650628"/>
          <a:ext cx="1556742" cy="15567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الوَجَبَات الدَّسِمَة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90342" y="2878608"/>
        <a:ext cx="1100782" cy="1100782"/>
      </dsp:txXfrm>
    </dsp:sp>
    <dsp:sp modelId="{07B82716-1C0C-4305-A255-0B84887C5C8E}">
      <dsp:nvSpPr>
        <dsp:cNvPr id="0" name=""/>
        <dsp:cNvSpPr/>
      </dsp:nvSpPr>
      <dsp:spPr>
        <a:xfrm rot="2700000">
          <a:off x="6487058" y="4352562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03854" y="4336854"/>
        <a:ext cx="54399" cy="54399"/>
      </dsp:txXfrm>
    </dsp:sp>
    <dsp:sp modelId="{EE7C82BF-EB69-4CCC-AFCE-6E62922D1061}">
      <dsp:nvSpPr>
        <dsp:cNvPr id="0" name=""/>
        <dsp:cNvSpPr/>
      </dsp:nvSpPr>
      <dsp:spPr>
        <a:xfrm>
          <a:off x="7187737" y="4520737"/>
          <a:ext cx="1556742" cy="15567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يَبْتَعِد عَن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15717" y="4748717"/>
        <a:ext cx="1100782" cy="1100782"/>
      </dsp:txXfrm>
    </dsp:sp>
    <dsp:sp modelId="{00F44ACB-C13F-421A-988C-C88821DF2FE0}">
      <dsp:nvSpPr>
        <dsp:cNvPr id="0" name=""/>
        <dsp:cNvSpPr/>
      </dsp:nvSpPr>
      <dsp:spPr>
        <a:xfrm rot="5400000">
          <a:off x="5552004" y="4739874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68800" y="4724166"/>
        <a:ext cx="54399" cy="54399"/>
      </dsp:txXfrm>
    </dsp:sp>
    <dsp:sp modelId="{6DA2094A-F5F8-46FF-8774-1564261B37E1}">
      <dsp:nvSpPr>
        <dsp:cNvPr id="0" name=""/>
        <dsp:cNvSpPr/>
      </dsp:nvSpPr>
      <dsp:spPr>
        <a:xfrm>
          <a:off x="5317628" y="5295362"/>
          <a:ext cx="1556742" cy="15567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يَزِيد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5608" y="5523342"/>
        <a:ext cx="1100782" cy="1100782"/>
      </dsp:txXfrm>
    </dsp:sp>
    <dsp:sp modelId="{0FF437C5-95B9-477E-8B5E-D66830CA9606}">
      <dsp:nvSpPr>
        <dsp:cNvPr id="0" name=""/>
        <dsp:cNvSpPr/>
      </dsp:nvSpPr>
      <dsp:spPr>
        <a:xfrm rot="8100000">
          <a:off x="4616950" y="4352562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133745" y="4336854"/>
        <a:ext cx="54399" cy="54399"/>
      </dsp:txXfrm>
    </dsp:sp>
    <dsp:sp modelId="{B6BAC1A6-4BC3-4BB6-9C63-EE1B9FB7E618}">
      <dsp:nvSpPr>
        <dsp:cNvPr id="0" name=""/>
        <dsp:cNvSpPr/>
      </dsp:nvSpPr>
      <dsp:spPr>
        <a:xfrm>
          <a:off x="3447520" y="4520737"/>
          <a:ext cx="1556742" cy="15567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يَنْقُص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75500" y="4748717"/>
        <a:ext cx="1100782" cy="1100782"/>
      </dsp:txXfrm>
    </dsp:sp>
    <dsp:sp modelId="{7B743622-D791-46B0-9184-B30E63551F3F}">
      <dsp:nvSpPr>
        <dsp:cNvPr id="0" name=""/>
        <dsp:cNvSpPr/>
      </dsp:nvSpPr>
      <dsp:spPr>
        <a:xfrm rot="10800000">
          <a:off x="4229637" y="3417508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746433" y="3401800"/>
        <a:ext cx="54399" cy="54399"/>
      </dsp:txXfrm>
    </dsp:sp>
    <dsp:sp modelId="{80DCF2E0-838F-4D3E-A66B-DCE054CC5495}">
      <dsp:nvSpPr>
        <dsp:cNvPr id="0" name=""/>
        <dsp:cNvSpPr/>
      </dsp:nvSpPr>
      <dsp:spPr>
        <a:xfrm>
          <a:off x="2672895" y="2650628"/>
          <a:ext cx="1556742" cy="15567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يَرْكُض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00875" y="2878608"/>
        <a:ext cx="1100782" cy="1100782"/>
      </dsp:txXfrm>
    </dsp:sp>
    <dsp:sp modelId="{E91D25E7-4ABC-46EB-B2AA-0F39E2E78E16}">
      <dsp:nvSpPr>
        <dsp:cNvPr id="0" name=""/>
        <dsp:cNvSpPr/>
      </dsp:nvSpPr>
      <dsp:spPr>
        <a:xfrm rot="13500000">
          <a:off x="4616950" y="2482453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33745" y="2466745"/>
        <a:ext cx="54399" cy="54399"/>
      </dsp:txXfrm>
    </dsp:sp>
    <dsp:sp modelId="{0F8F357F-39DC-4EB4-B153-8ADF3148B7E1}">
      <dsp:nvSpPr>
        <dsp:cNvPr id="0" name=""/>
        <dsp:cNvSpPr/>
      </dsp:nvSpPr>
      <dsp:spPr>
        <a:xfrm>
          <a:off x="3447520" y="780520"/>
          <a:ext cx="1556742" cy="15567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يُخَفِّف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75500" y="1008500"/>
        <a:ext cx="1100782" cy="1100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الطُّول</a:t>
          </a:r>
          <a:endParaRPr lang="en-US" sz="5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08020" y="2175967"/>
          <a:ext cx="575959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5959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601" y="2175609"/>
        <a:ext cx="28797" cy="28797"/>
      </dsp:txXfrm>
    </dsp:sp>
    <dsp:sp modelId="{D76B4B5C-4592-4226-BFF2-97E54732AC2F}">
      <dsp:nvSpPr>
        <dsp:cNvPr id="0" name=""/>
        <dsp:cNvSpPr/>
      </dsp:nvSpPr>
      <dsp:spPr>
        <a:xfrm>
          <a:off x="5144988" y="5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طَوِيل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8550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قَصِير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كُرَة السَّلَّة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C844C9AA-E698-4219-BD2D-B031F0271FC1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45413" y="3414734"/>
        <a:ext cx="28530" cy="28530"/>
      </dsp:txXfrm>
    </dsp:sp>
    <dsp:sp modelId="{F41C41EF-D521-4D51-9F00-D741039F0A1C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يَحْتَاج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634F6-2C77-408F-B8D5-6BA7BCE703C4}">
      <dsp:nvSpPr>
        <dsp:cNvPr id="0" name=""/>
        <dsp:cNvSpPr/>
      </dsp:nvSpPr>
      <dsp:spPr>
        <a:xfrm>
          <a:off x="0" y="5430833"/>
          <a:ext cx="8219326" cy="1188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العَمَل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5430833"/>
        <a:ext cx="8219326" cy="641592"/>
      </dsp:txXfrm>
    </dsp:sp>
    <dsp:sp modelId="{2D90990A-6C42-4CEB-BB1A-CE8E7E6383A9}">
      <dsp:nvSpPr>
        <dsp:cNvPr id="0" name=""/>
        <dsp:cNvSpPr/>
      </dsp:nvSpPr>
      <dsp:spPr>
        <a:xfrm>
          <a:off x="4109663" y="6048662"/>
          <a:ext cx="4109662" cy="54654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الزِّرَاعَة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09663" y="6048662"/>
        <a:ext cx="4109662" cy="546541"/>
      </dsp:txXfrm>
    </dsp:sp>
    <dsp:sp modelId="{695AD974-C7FE-4F1F-913B-E15EC0BBFB25}">
      <dsp:nvSpPr>
        <dsp:cNvPr id="0" name=""/>
        <dsp:cNvSpPr/>
      </dsp:nvSpPr>
      <dsp:spPr>
        <a:xfrm>
          <a:off x="0" y="6048662"/>
          <a:ext cx="4109662" cy="54654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الصِّنَاعَة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6048662"/>
        <a:ext cx="4109662" cy="546541"/>
      </dsp:txXfrm>
    </dsp:sp>
    <dsp:sp modelId="{4086C2C8-53BB-4819-8219-2B142D4BCBDF}">
      <dsp:nvSpPr>
        <dsp:cNvPr id="0" name=""/>
        <dsp:cNvSpPr/>
      </dsp:nvSpPr>
      <dsp:spPr>
        <a:xfrm rot="10800000">
          <a:off x="0" y="3621305"/>
          <a:ext cx="8219326" cy="182734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الهَوَاء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10800000">
        <a:off x="0" y="3621305"/>
        <a:ext cx="8219326" cy="641399"/>
      </dsp:txXfrm>
    </dsp:sp>
    <dsp:sp modelId="{FD933350-742A-4288-A886-D3570B6CFF1F}">
      <dsp:nvSpPr>
        <dsp:cNvPr id="0" name=""/>
        <dsp:cNvSpPr/>
      </dsp:nvSpPr>
      <dsp:spPr>
        <a:xfrm>
          <a:off x="4109663" y="4262705"/>
          <a:ext cx="4109662" cy="54637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نَظِيف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09663" y="4262705"/>
        <a:ext cx="4109662" cy="546377"/>
      </dsp:txXfrm>
    </dsp:sp>
    <dsp:sp modelId="{F1C3219A-F262-413E-861E-927FECED1365}">
      <dsp:nvSpPr>
        <dsp:cNvPr id="0" name=""/>
        <dsp:cNvSpPr/>
      </dsp:nvSpPr>
      <dsp:spPr>
        <a:xfrm>
          <a:off x="0" y="4262705"/>
          <a:ext cx="4109662" cy="5463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مُلَوَّث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4262705"/>
        <a:ext cx="4109662" cy="546377"/>
      </dsp:txXfrm>
    </dsp:sp>
    <dsp:sp modelId="{26153B7E-F8A1-4447-8AE2-F7B4416EB5EB}">
      <dsp:nvSpPr>
        <dsp:cNvPr id="0" name=""/>
        <dsp:cNvSpPr/>
      </dsp:nvSpPr>
      <dsp:spPr>
        <a:xfrm rot="10800000">
          <a:off x="0" y="1811778"/>
          <a:ext cx="8219326" cy="182734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الشَّوَارِع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10800000">
        <a:off x="0" y="1811778"/>
        <a:ext cx="8219326" cy="641399"/>
      </dsp:txXfrm>
    </dsp:sp>
    <dsp:sp modelId="{B263CDB5-02F5-4489-8E6E-D1B24674128B}">
      <dsp:nvSpPr>
        <dsp:cNvPr id="0" name=""/>
        <dsp:cNvSpPr/>
      </dsp:nvSpPr>
      <dsp:spPr>
        <a:xfrm>
          <a:off x="4109663" y="2453178"/>
          <a:ext cx="4109662" cy="546377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ضَيِّقَة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09663" y="2453178"/>
        <a:ext cx="4109662" cy="546377"/>
      </dsp:txXfrm>
    </dsp:sp>
    <dsp:sp modelId="{F20BFF07-8272-4C7D-85CB-270F8FEFD5D7}">
      <dsp:nvSpPr>
        <dsp:cNvPr id="0" name=""/>
        <dsp:cNvSpPr/>
      </dsp:nvSpPr>
      <dsp:spPr>
        <a:xfrm>
          <a:off x="0" y="2453178"/>
          <a:ext cx="4109662" cy="5463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2453178"/>
        <a:ext cx="4109662" cy="546377"/>
      </dsp:txXfrm>
    </dsp:sp>
    <dsp:sp modelId="{A2A0ACE5-F5A5-4796-BA06-CEA37C83B508}">
      <dsp:nvSpPr>
        <dsp:cNvPr id="0" name=""/>
        <dsp:cNvSpPr/>
      </dsp:nvSpPr>
      <dsp:spPr>
        <a:xfrm rot="10800000">
          <a:off x="0" y="3"/>
          <a:ext cx="8219326" cy="1827349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السَّكَن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10800000">
        <a:off x="0" y="3"/>
        <a:ext cx="8219326" cy="641399"/>
      </dsp:txXfrm>
    </dsp:sp>
    <dsp:sp modelId="{DE647EDA-23F6-46D3-813D-C97C18FA92B9}">
      <dsp:nvSpPr>
        <dsp:cNvPr id="0" name=""/>
        <dsp:cNvSpPr/>
      </dsp:nvSpPr>
      <dsp:spPr>
        <a:xfrm>
          <a:off x="4109663" y="643650"/>
          <a:ext cx="4109662" cy="54637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القَرْيَة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09663" y="643650"/>
        <a:ext cx="4109662" cy="546377"/>
      </dsp:txXfrm>
    </dsp:sp>
    <dsp:sp modelId="{5211DA0A-C8AF-441D-A64A-D5B2C652F429}">
      <dsp:nvSpPr>
        <dsp:cNvPr id="0" name=""/>
        <dsp:cNvSpPr/>
      </dsp:nvSpPr>
      <dsp:spPr>
        <a:xfrm>
          <a:off x="0" y="643650"/>
          <a:ext cx="4109662" cy="54637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المَدِينَة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643650"/>
        <a:ext cx="4109662" cy="5463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7D954-33DC-4781-9AE4-EBED05CB0ED8}">
      <dsp:nvSpPr>
        <dsp:cNvPr id="0" name=""/>
        <dsp:cNvSpPr/>
      </dsp:nvSpPr>
      <dsp:spPr>
        <a:xfrm>
          <a:off x="3400108" y="2485950"/>
          <a:ext cx="215261" cy="2398625"/>
        </a:xfrm>
        <a:custGeom>
          <a:avLst/>
          <a:gdLst/>
          <a:ahLst/>
          <a:cxnLst/>
          <a:rect l="0" t="0" r="0" b="0"/>
          <a:pathLst>
            <a:path>
              <a:moveTo>
                <a:pt x="215261" y="0"/>
              </a:moveTo>
              <a:lnTo>
                <a:pt x="215261" y="2398625"/>
              </a:lnTo>
              <a:lnTo>
                <a:pt x="0" y="23986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48E5E-C708-4F5E-A504-AAEAEEF45066}">
      <dsp:nvSpPr>
        <dsp:cNvPr id="0" name=""/>
        <dsp:cNvSpPr/>
      </dsp:nvSpPr>
      <dsp:spPr>
        <a:xfrm>
          <a:off x="3615370" y="2485950"/>
          <a:ext cx="215261" cy="2398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8625"/>
              </a:lnTo>
              <a:lnTo>
                <a:pt x="215261" y="23986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BEB1D-9D1E-406D-9256-8745DFF281E7}">
      <dsp:nvSpPr>
        <dsp:cNvPr id="0" name=""/>
        <dsp:cNvSpPr/>
      </dsp:nvSpPr>
      <dsp:spPr>
        <a:xfrm>
          <a:off x="3400108" y="2485950"/>
          <a:ext cx="215261" cy="943049"/>
        </a:xfrm>
        <a:custGeom>
          <a:avLst/>
          <a:gdLst/>
          <a:ahLst/>
          <a:cxnLst/>
          <a:rect l="0" t="0" r="0" b="0"/>
          <a:pathLst>
            <a:path>
              <a:moveTo>
                <a:pt x="215261" y="0"/>
              </a:moveTo>
              <a:lnTo>
                <a:pt x="215261" y="943049"/>
              </a:lnTo>
              <a:lnTo>
                <a:pt x="0" y="9430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5101-9036-4E5D-A8F1-E28B744115B6}">
      <dsp:nvSpPr>
        <dsp:cNvPr id="0" name=""/>
        <dsp:cNvSpPr/>
      </dsp:nvSpPr>
      <dsp:spPr>
        <a:xfrm>
          <a:off x="3615370" y="2485950"/>
          <a:ext cx="215261" cy="943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049"/>
              </a:lnTo>
              <a:lnTo>
                <a:pt x="215261" y="9430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34616-2232-4E56-ACCB-1182B1613417}">
      <dsp:nvSpPr>
        <dsp:cNvPr id="0" name=""/>
        <dsp:cNvSpPr/>
      </dsp:nvSpPr>
      <dsp:spPr>
        <a:xfrm>
          <a:off x="3615370" y="1030374"/>
          <a:ext cx="2480629" cy="430522"/>
        </a:xfrm>
        <a:custGeom>
          <a:avLst/>
          <a:gdLst/>
          <a:ahLst/>
          <a:cxnLst/>
          <a:rect l="0" t="0" r="0" b="0"/>
          <a:pathLst>
            <a:path>
              <a:moveTo>
                <a:pt x="2480629" y="0"/>
              </a:moveTo>
              <a:lnTo>
                <a:pt x="2480629" y="215261"/>
              </a:lnTo>
              <a:lnTo>
                <a:pt x="0" y="215261"/>
              </a:lnTo>
              <a:lnTo>
                <a:pt x="0" y="4305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B04C6-7CCE-4007-821D-48C1D3E7910A}">
      <dsp:nvSpPr>
        <dsp:cNvPr id="0" name=""/>
        <dsp:cNvSpPr/>
      </dsp:nvSpPr>
      <dsp:spPr>
        <a:xfrm>
          <a:off x="8361368" y="2485950"/>
          <a:ext cx="215261" cy="3854201"/>
        </a:xfrm>
        <a:custGeom>
          <a:avLst/>
          <a:gdLst/>
          <a:ahLst/>
          <a:cxnLst/>
          <a:rect l="0" t="0" r="0" b="0"/>
          <a:pathLst>
            <a:path>
              <a:moveTo>
                <a:pt x="215261" y="0"/>
              </a:moveTo>
              <a:lnTo>
                <a:pt x="215261" y="3854201"/>
              </a:lnTo>
              <a:lnTo>
                <a:pt x="0" y="385420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E9945-7762-4B39-9255-7C768C773171}">
      <dsp:nvSpPr>
        <dsp:cNvPr id="0" name=""/>
        <dsp:cNvSpPr/>
      </dsp:nvSpPr>
      <dsp:spPr>
        <a:xfrm>
          <a:off x="8576629" y="2485950"/>
          <a:ext cx="215261" cy="3854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4201"/>
              </a:lnTo>
              <a:lnTo>
                <a:pt x="215261" y="385420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931BA-1C08-484C-BC10-D4FB276973F9}">
      <dsp:nvSpPr>
        <dsp:cNvPr id="0" name=""/>
        <dsp:cNvSpPr/>
      </dsp:nvSpPr>
      <dsp:spPr>
        <a:xfrm>
          <a:off x="8361368" y="2485950"/>
          <a:ext cx="215261" cy="2398625"/>
        </a:xfrm>
        <a:custGeom>
          <a:avLst/>
          <a:gdLst/>
          <a:ahLst/>
          <a:cxnLst/>
          <a:rect l="0" t="0" r="0" b="0"/>
          <a:pathLst>
            <a:path>
              <a:moveTo>
                <a:pt x="215261" y="0"/>
              </a:moveTo>
              <a:lnTo>
                <a:pt x="215261" y="2398625"/>
              </a:lnTo>
              <a:lnTo>
                <a:pt x="0" y="23986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BDB63-338C-44E9-AED6-C22784AD4EA9}">
      <dsp:nvSpPr>
        <dsp:cNvPr id="0" name=""/>
        <dsp:cNvSpPr/>
      </dsp:nvSpPr>
      <dsp:spPr>
        <a:xfrm>
          <a:off x="8576629" y="2485950"/>
          <a:ext cx="215261" cy="2398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8625"/>
              </a:lnTo>
              <a:lnTo>
                <a:pt x="215261" y="23986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A54EE-683F-40D3-9B48-58B1F70440EA}">
      <dsp:nvSpPr>
        <dsp:cNvPr id="0" name=""/>
        <dsp:cNvSpPr/>
      </dsp:nvSpPr>
      <dsp:spPr>
        <a:xfrm>
          <a:off x="8361368" y="2485950"/>
          <a:ext cx="215261" cy="943049"/>
        </a:xfrm>
        <a:custGeom>
          <a:avLst/>
          <a:gdLst/>
          <a:ahLst/>
          <a:cxnLst/>
          <a:rect l="0" t="0" r="0" b="0"/>
          <a:pathLst>
            <a:path>
              <a:moveTo>
                <a:pt x="215261" y="0"/>
              </a:moveTo>
              <a:lnTo>
                <a:pt x="215261" y="943049"/>
              </a:lnTo>
              <a:lnTo>
                <a:pt x="0" y="9430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2ED33-8EA0-4FCE-83D0-3189CD38A0CD}">
      <dsp:nvSpPr>
        <dsp:cNvPr id="0" name=""/>
        <dsp:cNvSpPr/>
      </dsp:nvSpPr>
      <dsp:spPr>
        <a:xfrm>
          <a:off x="8576629" y="2485950"/>
          <a:ext cx="215261" cy="943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049"/>
              </a:lnTo>
              <a:lnTo>
                <a:pt x="215261" y="9430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B68-08B8-4D35-869D-29EA865B3738}">
      <dsp:nvSpPr>
        <dsp:cNvPr id="0" name=""/>
        <dsp:cNvSpPr/>
      </dsp:nvSpPr>
      <dsp:spPr>
        <a:xfrm>
          <a:off x="6095999" y="1030374"/>
          <a:ext cx="2480629" cy="430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261"/>
              </a:lnTo>
              <a:lnTo>
                <a:pt x="2480629" y="215261"/>
              </a:lnTo>
              <a:lnTo>
                <a:pt x="2480629" y="4305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9231-AA88-4C01-B8E8-FD51B4CAED3D}">
      <dsp:nvSpPr>
        <dsp:cNvPr id="0" name=""/>
        <dsp:cNvSpPr/>
      </dsp:nvSpPr>
      <dsp:spPr>
        <a:xfrm>
          <a:off x="5070946" y="5320"/>
          <a:ext cx="2050107" cy="10250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70946" y="5320"/>
        <a:ext cx="2050107" cy="1025053"/>
      </dsp:txXfrm>
    </dsp:sp>
    <dsp:sp modelId="{1877125B-2192-4ACC-AA54-58271AF6D910}">
      <dsp:nvSpPr>
        <dsp:cNvPr id="0" name=""/>
        <dsp:cNvSpPr/>
      </dsp:nvSpPr>
      <dsp:spPr>
        <a:xfrm>
          <a:off x="7551576" y="1460896"/>
          <a:ext cx="2050107" cy="10250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الأَلِيفَة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51576" y="1460896"/>
        <a:ext cx="2050107" cy="1025053"/>
      </dsp:txXfrm>
    </dsp:sp>
    <dsp:sp modelId="{69DB3A08-DC3E-40F9-ACEE-05B9FBB47B10}">
      <dsp:nvSpPr>
        <dsp:cNvPr id="0" name=""/>
        <dsp:cNvSpPr/>
      </dsp:nvSpPr>
      <dsp:spPr>
        <a:xfrm>
          <a:off x="8791891" y="2916473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الخَرُوف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791891" y="2916473"/>
        <a:ext cx="2050107" cy="1025053"/>
      </dsp:txXfrm>
    </dsp:sp>
    <dsp:sp modelId="{5192CFA6-8DA6-469E-87E0-26F3352ECDE1}">
      <dsp:nvSpPr>
        <dsp:cNvPr id="0" name=""/>
        <dsp:cNvSpPr/>
      </dsp:nvSpPr>
      <dsp:spPr>
        <a:xfrm>
          <a:off x="6311261" y="2916473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البَقَرَة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11261" y="2916473"/>
        <a:ext cx="2050107" cy="1025053"/>
      </dsp:txXfrm>
    </dsp:sp>
    <dsp:sp modelId="{960F8FA3-3211-4964-BC9E-F3E66B7E6442}">
      <dsp:nvSpPr>
        <dsp:cNvPr id="0" name=""/>
        <dsp:cNvSpPr/>
      </dsp:nvSpPr>
      <dsp:spPr>
        <a:xfrm>
          <a:off x="8791891" y="4372049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الحِصَان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791891" y="4372049"/>
        <a:ext cx="2050107" cy="1025053"/>
      </dsp:txXfrm>
    </dsp:sp>
    <dsp:sp modelId="{05CDE23A-D456-4DC0-82BE-A1D0723F18BB}">
      <dsp:nvSpPr>
        <dsp:cNvPr id="0" name=""/>
        <dsp:cNvSpPr/>
      </dsp:nvSpPr>
      <dsp:spPr>
        <a:xfrm>
          <a:off x="6311261" y="4372049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الحِمَار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11261" y="4372049"/>
        <a:ext cx="2050107" cy="1025053"/>
      </dsp:txXfrm>
    </dsp:sp>
    <dsp:sp modelId="{3C5E33D2-9020-486E-80A8-CBF2E760FE48}">
      <dsp:nvSpPr>
        <dsp:cNvPr id="0" name=""/>
        <dsp:cNvSpPr/>
      </dsp:nvSpPr>
      <dsp:spPr>
        <a:xfrm>
          <a:off x="8791891" y="5827625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الدَّجَاج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791891" y="5827625"/>
        <a:ext cx="2050107" cy="1025053"/>
      </dsp:txXfrm>
    </dsp:sp>
    <dsp:sp modelId="{319DCCF5-7E43-4B53-9D07-AD571DB77B9A}">
      <dsp:nvSpPr>
        <dsp:cNvPr id="0" name=""/>
        <dsp:cNvSpPr/>
      </dsp:nvSpPr>
      <dsp:spPr>
        <a:xfrm>
          <a:off x="6311261" y="5827625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القِطَّة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11261" y="5827625"/>
        <a:ext cx="2050107" cy="1025053"/>
      </dsp:txXfrm>
    </dsp:sp>
    <dsp:sp modelId="{99CB9A05-B64B-48EA-9670-BC20C9084EAD}">
      <dsp:nvSpPr>
        <dsp:cNvPr id="0" name=""/>
        <dsp:cNvSpPr/>
      </dsp:nvSpPr>
      <dsp:spPr>
        <a:xfrm>
          <a:off x="2590316" y="1460896"/>
          <a:ext cx="2050107" cy="10250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>
              <a:latin typeface="Sakkal Majalla" panose="02000000000000000000" pitchFamily="2" charset="-78"/>
              <a:cs typeface="Sakkal Majalla" panose="02000000000000000000" pitchFamily="2" charset="-78"/>
            </a:rPr>
            <a:t>المُفْتَرِسَة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90316" y="1460896"/>
        <a:ext cx="2050107" cy="1025053"/>
      </dsp:txXfrm>
    </dsp:sp>
    <dsp:sp modelId="{D3D57B7D-50F5-49F9-BCFE-94A95349F2D2}">
      <dsp:nvSpPr>
        <dsp:cNvPr id="0" name=""/>
        <dsp:cNvSpPr/>
      </dsp:nvSpPr>
      <dsp:spPr>
        <a:xfrm>
          <a:off x="3830631" y="2916473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الأَسَد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30631" y="2916473"/>
        <a:ext cx="2050107" cy="1025053"/>
      </dsp:txXfrm>
    </dsp:sp>
    <dsp:sp modelId="{6781A412-854B-401F-A837-8E264F785A78}">
      <dsp:nvSpPr>
        <dsp:cNvPr id="0" name=""/>
        <dsp:cNvSpPr/>
      </dsp:nvSpPr>
      <dsp:spPr>
        <a:xfrm>
          <a:off x="1350001" y="2916473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الدُّب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350001" y="2916473"/>
        <a:ext cx="2050107" cy="1025053"/>
      </dsp:txXfrm>
    </dsp:sp>
    <dsp:sp modelId="{B08DA2A1-F465-4DEE-B8A7-F09943A27716}">
      <dsp:nvSpPr>
        <dsp:cNvPr id="0" name=""/>
        <dsp:cNvSpPr/>
      </dsp:nvSpPr>
      <dsp:spPr>
        <a:xfrm>
          <a:off x="3830631" y="4372049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النَّمِر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30631" y="4372049"/>
        <a:ext cx="2050107" cy="1025053"/>
      </dsp:txXfrm>
    </dsp:sp>
    <dsp:sp modelId="{3A5942A4-E33D-468C-94C2-3787ADB64AEE}">
      <dsp:nvSpPr>
        <dsp:cNvPr id="0" name=""/>
        <dsp:cNvSpPr/>
      </dsp:nvSpPr>
      <dsp:spPr>
        <a:xfrm>
          <a:off x="1350001" y="4372049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>
              <a:latin typeface="Sakkal Majalla" panose="02000000000000000000" pitchFamily="2" charset="-78"/>
              <a:cs typeface="Sakkal Majalla" panose="02000000000000000000" pitchFamily="2" charset="-78"/>
            </a:rPr>
            <a:t>الثَّعْلَب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350001" y="4372049"/>
        <a:ext cx="2050107" cy="10250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323709" y="2709275"/>
          <a:ext cx="1544580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بِمَ تَشْعُر؟</a:t>
          </a:r>
        </a:p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أشعر بـ...</a:t>
          </a:r>
          <a:endParaRPr lang="en-US" sz="2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9908" y="2935474"/>
        <a:ext cx="1092182" cy="1092182"/>
      </dsp:txXfrm>
    </dsp:sp>
    <dsp:sp modelId="{71B69F85-1912-4558-A098-2D12C841218B}">
      <dsp:nvSpPr>
        <dsp:cNvPr id="0" name=""/>
        <dsp:cNvSpPr/>
      </dsp:nvSpPr>
      <dsp:spPr>
        <a:xfrm rot="16200000">
          <a:off x="5607502" y="2209376"/>
          <a:ext cx="976994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976994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71575" y="2196353"/>
        <a:ext cx="48849" cy="48849"/>
      </dsp:txXfrm>
    </dsp:sp>
    <dsp:sp modelId="{D76B4B5C-4592-4226-BFF2-97E54732AC2F}">
      <dsp:nvSpPr>
        <dsp:cNvPr id="0" name=""/>
        <dsp:cNvSpPr/>
      </dsp:nvSpPr>
      <dsp:spPr>
        <a:xfrm>
          <a:off x="5237923" y="-22562"/>
          <a:ext cx="1716152" cy="17548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السَّعَادَة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الفَرَح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السُّرُور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248" y="234429"/>
        <a:ext cx="1213502" cy="1240861"/>
      </dsp:txXfrm>
    </dsp:sp>
    <dsp:sp modelId="{2623C78E-3327-4CF7-9B66-1D164C855536}">
      <dsp:nvSpPr>
        <dsp:cNvPr id="0" name=""/>
        <dsp:cNvSpPr/>
      </dsp:nvSpPr>
      <dsp:spPr>
        <a:xfrm rot="18900000">
          <a:off x="6483617" y="2541482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97627" y="2525831"/>
        <a:ext cx="54106" cy="54106"/>
      </dsp:txXfrm>
    </dsp:sp>
    <dsp:sp modelId="{BFCC64D9-A169-41D1-B6EF-0EC42675CECF}">
      <dsp:nvSpPr>
        <dsp:cNvPr id="0" name=""/>
        <dsp:cNvSpPr/>
      </dsp:nvSpPr>
      <dsp:spPr>
        <a:xfrm>
          <a:off x="7181072" y="851913"/>
          <a:ext cx="1544580" cy="15445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الحُزْن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07271" y="1078112"/>
        <a:ext cx="1092182" cy="1092182"/>
      </dsp:txXfrm>
    </dsp:sp>
    <dsp:sp modelId="{A7D507BB-3836-4A37-897E-45994216C1C5}">
      <dsp:nvSpPr>
        <dsp:cNvPr id="0" name=""/>
        <dsp:cNvSpPr/>
      </dsp:nvSpPr>
      <dsp:spPr>
        <a:xfrm>
          <a:off x="6868290" y="3470164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82300" y="3454512"/>
        <a:ext cx="54106" cy="54106"/>
      </dsp:txXfrm>
    </dsp:sp>
    <dsp:sp modelId="{4348419C-8075-46C1-B50F-05348760C7AE}">
      <dsp:nvSpPr>
        <dsp:cNvPr id="0" name=""/>
        <dsp:cNvSpPr/>
      </dsp:nvSpPr>
      <dsp:spPr>
        <a:xfrm>
          <a:off x="7950416" y="2709275"/>
          <a:ext cx="1544580" cy="15445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القَلَق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76615" y="2935474"/>
        <a:ext cx="1092182" cy="1092182"/>
      </dsp:txXfrm>
    </dsp:sp>
    <dsp:sp modelId="{00F44ACB-C13F-421A-988C-C88821DF2FE0}">
      <dsp:nvSpPr>
        <dsp:cNvPr id="0" name=""/>
        <dsp:cNvSpPr/>
      </dsp:nvSpPr>
      <dsp:spPr>
        <a:xfrm rot="2700000">
          <a:off x="6483617" y="4398845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97627" y="4383193"/>
        <a:ext cx="54106" cy="54106"/>
      </dsp:txXfrm>
    </dsp:sp>
    <dsp:sp modelId="{6DA2094A-F5F8-46FF-8774-1564261B37E1}">
      <dsp:nvSpPr>
        <dsp:cNvPr id="0" name=""/>
        <dsp:cNvSpPr/>
      </dsp:nvSpPr>
      <dsp:spPr>
        <a:xfrm>
          <a:off x="7181072" y="4566638"/>
          <a:ext cx="1544580" cy="15445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الاكْتِئَاب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07271" y="4792837"/>
        <a:ext cx="1092182" cy="1092182"/>
      </dsp:txXfrm>
    </dsp:sp>
    <dsp:sp modelId="{8825B9DC-1E42-4509-A7F1-AC8AF6941972}">
      <dsp:nvSpPr>
        <dsp:cNvPr id="0" name=""/>
        <dsp:cNvSpPr/>
      </dsp:nvSpPr>
      <dsp:spPr>
        <a:xfrm rot="5400000">
          <a:off x="5554936" y="4783517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68946" y="4767866"/>
        <a:ext cx="54106" cy="54106"/>
      </dsp:txXfrm>
    </dsp:sp>
    <dsp:sp modelId="{0169831D-CEA4-4237-8640-1F22C4F358C1}">
      <dsp:nvSpPr>
        <dsp:cNvPr id="0" name=""/>
        <dsp:cNvSpPr/>
      </dsp:nvSpPr>
      <dsp:spPr>
        <a:xfrm>
          <a:off x="5323709" y="5335982"/>
          <a:ext cx="1544580" cy="15445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الغَضَب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9908" y="5562181"/>
        <a:ext cx="1092182" cy="1092182"/>
      </dsp:txXfrm>
    </dsp:sp>
    <dsp:sp modelId="{9C358426-3027-4E21-9966-5CF8A9272B6A}">
      <dsp:nvSpPr>
        <dsp:cNvPr id="0" name=""/>
        <dsp:cNvSpPr/>
      </dsp:nvSpPr>
      <dsp:spPr>
        <a:xfrm rot="8100000">
          <a:off x="4626255" y="4398845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40265" y="4383193"/>
        <a:ext cx="54106" cy="54106"/>
      </dsp:txXfrm>
    </dsp:sp>
    <dsp:sp modelId="{4CDB1DDE-9D7E-484B-A8E9-6515B5D716CE}">
      <dsp:nvSpPr>
        <dsp:cNvPr id="0" name=""/>
        <dsp:cNvSpPr/>
      </dsp:nvSpPr>
      <dsp:spPr>
        <a:xfrm>
          <a:off x="3466347" y="4566638"/>
          <a:ext cx="1544580" cy="15445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الرِّضَا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92546" y="4792837"/>
        <a:ext cx="1092182" cy="1092182"/>
      </dsp:txXfrm>
    </dsp:sp>
    <dsp:sp modelId="{B47A30A9-880C-48D9-A12E-04433F1D14EF}">
      <dsp:nvSpPr>
        <dsp:cNvPr id="0" name=""/>
        <dsp:cNvSpPr/>
      </dsp:nvSpPr>
      <dsp:spPr>
        <a:xfrm rot="10800000">
          <a:off x="4241583" y="3470164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755593" y="3454512"/>
        <a:ext cx="54106" cy="54106"/>
      </dsp:txXfrm>
    </dsp:sp>
    <dsp:sp modelId="{8D57D64B-C624-47A5-ADFF-91AA7B541ACC}">
      <dsp:nvSpPr>
        <dsp:cNvPr id="0" name=""/>
        <dsp:cNvSpPr/>
      </dsp:nvSpPr>
      <dsp:spPr>
        <a:xfrm>
          <a:off x="2697003" y="2709275"/>
          <a:ext cx="1544580" cy="15445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الأَمَل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23202" y="2935474"/>
        <a:ext cx="1092182" cy="1092182"/>
      </dsp:txXfrm>
    </dsp:sp>
    <dsp:sp modelId="{23DE34FF-9292-4725-87BD-116F6D1B0CB8}">
      <dsp:nvSpPr>
        <dsp:cNvPr id="0" name=""/>
        <dsp:cNvSpPr/>
      </dsp:nvSpPr>
      <dsp:spPr>
        <a:xfrm rot="13500000">
          <a:off x="4626255" y="2541482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40265" y="2525831"/>
        <a:ext cx="54106" cy="54106"/>
      </dsp:txXfrm>
    </dsp:sp>
    <dsp:sp modelId="{B45B76E9-2B01-462F-9ACA-3582235205B7}">
      <dsp:nvSpPr>
        <dsp:cNvPr id="0" name=""/>
        <dsp:cNvSpPr/>
      </dsp:nvSpPr>
      <dsp:spPr>
        <a:xfrm>
          <a:off x="3466347" y="851913"/>
          <a:ext cx="1544580" cy="15445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النَّشَاط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92546" y="1078112"/>
        <a:ext cx="1092182" cy="1092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16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pFGs_gsLuj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Mid-term review (2)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49762C-4272-4FFD-8DDD-E44EE0D8B62C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743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EE9945-7762-4B39-9255-7C768C773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1EE9945-7762-4B39-9255-7C768C773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5E33D2-9020-486E-80A8-CBF2E760F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5E33D2-9020-486E-80A8-CBF2E760F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3B04C6-7CCE-4007-821D-48C1D3E79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7E3B04C6-7CCE-4007-821D-48C1D3E79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9DCCF5-7E43-4B53-9D07-AD571DB77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319DCCF5-7E43-4B53-9D07-AD571DB77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67D954-33DC-4781-9AE4-EBED05CB0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C467D954-33DC-4781-9AE4-EBED05CB0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97" y="839711"/>
            <a:ext cx="8328990" cy="56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25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62" y="738554"/>
            <a:ext cx="8044649" cy="55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03900A-0D0A-4AE9-865B-7791E29B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E80E1-1CBD-436E-AFD4-B52CF539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B80FD1-A1ED-453F-9292-DE0E9BB11ED1}"/>
              </a:ext>
            </a:extLst>
          </p:cNvPr>
          <p:cNvSpPr txBox="1"/>
          <p:nvPr/>
        </p:nvSpPr>
        <p:spPr>
          <a:xfrm>
            <a:off x="3054427" y="5604699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https://www.youtube.com/watch?v=pFGs_gsLujg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4C41E8-22BE-4B02-912D-693DBB0EB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261" y="1961002"/>
            <a:ext cx="3630278" cy="1713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9E8D7-9621-442F-B17A-235D75841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853" y="3123282"/>
            <a:ext cx="3578184" cy="17131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1805D1-FC7C-4C9C-BCFC-30BB2795E6E0}"/>
              </a:ext>
            </a:extLst>
          </p:cNvPr>
          <p:cNvCxnSpPr/>
          <p:nvPr/>
        </p:nvCxnSpPr>
        <p:spPr>
          <a:xfrm flipH="1">
            <a:off x="4781320" y="1961002"/>
            <a:ext cx="1872868" cy="2996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07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5FCD-1D65-4250-BD7E-B2F4EBFA01D2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المَشَاعِر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7663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D507BB-3836-4A37-897E-45994216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A7D507BB-3836-4A37-897E-45994216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48419C-8075-46C1-B50F-05348760C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4348419C-8075-46C1-B50F-05348760C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25B9DC-1E42-4509-A7F1-AC8AF6941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8825B9DC-1E42-4509-A7F1-AC8AF6941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69831D-CEA4-4237-8640-1F22C4F3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0169831D-CEA4-4237-8640-1F22C4F35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358426-3027-4E21-9966-5CF8A92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9C358426-3027-4E21-9966-5CF8A9272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DB1DDE-9D7E-484B-A8E9-6515B5D71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4CDB1DDE-9D7E-484B-A8E9-6515B5D71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7A30A9-880C-48D9-A12E-04433F1D1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B47A30A9-880C-48D9-A12E-04433F1D1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57D64B-C624-47A5-ADFF-91AA7B541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8D57D64B-C624-47A5-ADFF-91AA7B541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DE34FF-9292-4725-87BD-116F6D1B0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23DE34FF-9292-4725-87BD-116F6D1B0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5B76E9-2B01-462F-9ACA-35822352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B45B76E9-2B01-462F-9ACA-358223520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55BA13-A346-4DB3-90CE-4FA95507A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233" y="332943"/>
            <a:ext cx="7792537" cy="61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71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E271F-27D1-4D38-9111-7B13DCE23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8125"/>
            <a:ext cx="12192000" cy="25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45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20A1D-07D8-8E2B-C4C2-E07BF7E30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7C9F6A-A363-2592-7D31-82546B21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504AC-A193-6B1E-6777-56271E9AF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152" y="309127"/>
            <a:ext cx="7487695" cy="6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89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C7D6B-F5E2-4D98-9261-E4BE8957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109" y="1747844"/>
            <a:ext cx="7935782" cy="46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00EA4-9323-47EA-9325-3064D4703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230"/>
          <a:stretch/>
        </p:blipFill>
        <p:spPr>
          <a:xfrm>
            <a:off x="2516200" y="0"/>
            <a:ext cx="7159600" cy="58044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FC0D4F-B495-4A11-90A2-BC5B0EADFCFC}"/>
              </a:ext>
            </a:extLst>
          </p:cNvPr>
          <p:cNvSpPr/>
          <p:nvPr/>
        </p:nvSpPr>
        <p:spPr>
          <a:xfrm>
            <a:off x="2986765" y="2554353"/>
            <a:ext cx="6689035" cy="31760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5FCD-1D65-4250-BD7E-B2F4EBFA01D2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الحَوَاسّ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4099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sp>
        <p:nvSpPr>
          <p:cNvPr id="4" name="Dikdörtgen: Köşeleri Yuvarlatılmış 1">
            <a:extLst>
              <a:ext uri="{FF2B5EF4-FFF2-40B4-BE49-F238E27FC236}">
                <a16:creationId xmlns:a16="http://schemas.microsoft.com/office/drawing/2014/main" id="{9681B4B9-8B87-4972-9FCC-51F30A1C6CAE}"/>
              </a:ext>
            </a:extLst>
          </p:cNvPr>
          <p:cNvSpPr/>
          <p:nvPr/>
        </p:nvSpPr>
        <p:spPr bwMode="auto">
          <a:xfrm>
            <a:off x="4465152" y="184150"/>
            <a:ext cx="3316288" cy="6286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الحواس الخمس 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5" name="Dikdörtgen: Köşeleri Yuvarlatılmış 2">
            <a:extLst>
              <a:ext uri="{FF2B5EF4-FFF2-40B4-BE49-F238E27FC236}">
                <a16:creationId xmlns:a16="http://schemas.microsoft.com/office/drawing/2014/main" id="{F243060E-3460-4B45-9BDB-9F25E0131C15}"/>
              </a:ext>
            </a:extLst>
          </p:cNvPr>
          <p:cNvSpPr/>
          <p:nvPr/>
        </p:nvSpPr>
        <p:spPr bwMode="auto">
          <a:xfrm>
            <a:off x="7863990" y="1123950"/>
            <a:ext cx="1527175" cy="711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البَصَر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6" name="Dikdörtgen: Köşeleri Yuvarlatılmış 9">
            <a:extLst>
              <a:ext uri="{FF2B5EF4-FFF2-40B4-BE49-F238E27FC236}">
                <a16:creationId xmlns:a16="http://schemas.microsoft.com/office/drawing/2014/main" id="{FBEF0EBB-3529-4D60-A8EB-F10D44A6F54F}"/>
              </a:ext>
            </a:extLst>
          </p:cNvPr>
          <p:cNvSpPr/>
          <p:nvPr/>
        </p:nvSpPr>
        <p:spPr bwMode="auto">
          <a:xfrm>
            <a:off x="2842727" y="1042988"/>
            <a:ext cx="4643438" cy="792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أنا </a:t>
            </a:r>
            <a:r>
              <a:rPr lang="ar-EG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أَنْظُرُ</a:t>
            </a: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 بِعَينِي 👁️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7" name="Dikdörtgen: Köşeleri Yuvarlatılmış 3">
            <a:extLst>
              <a:ext uri="{FF2B5EF4-FFF2-40B4-BE49-F238E27FC236}">
                <a16:creationId xmlns:a16="http://schemas.microsoft.com/office/drawing/2014/main" id="{4058E681-6018-4196-9C44-147A0ABDB21A}"/>
              </a:ext>
            </a:extLst>
          </p:cNvPr>
          <p:cNvSpPr/>
          <p:nvPr/>
        </p:nvSpPr>
        <p:spPr bwMode="auto">
          <a:xfrm>
            <a:off x="7863990" y="2195513"/>
            <a:ext cx="1527175" cy="6477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الشَّمُّ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8" name="Dikdörtgen: Köşeleri Yuvarlatılmış 4">
            <a:extLst>
              <a:ext uri="{FF2B5EF4-FFF2-40B4-BE49-F238E27FC236}">
                <a16:creationId xmlns:a16="http://schemas.microsoft.com/office/drawing/2014/main" id="{1D9BBC3C-C51F-4AF7-9B7C-9B31381D7B01}"/>
              </a:ext>
            </a:extLst>
          </p:cNvPr>
          <p:cNvSpPr/>
          <p:nvPr/>
        </p:nvSpPr>
        <p:spPr bwMode="auto">
          <a:xfrm>
            <a:off x="2842727" y="2122488"/>
            <a:ext cx="4643438" cy="792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أنا أشُمُّ بأَنْفِي 👃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9" name="Dikdörtgen: Köşeleri Yuvarlatılmış 6">
            <a:extLst>
              <a:ext uri="{FF2B5EF4-FFF2-40B4-BE49-F238E27FC236}">
                <a16:creationId xmlns:a16="http://schemas.microsoft.com/office/drawing/2014/main" id="{2362D430-3FF9-4F1F-B32F-CE43DF42DA5F}"/>
              </a:ext>
            </a:extLst>
          </p:cNvPr>
          <p:cNvSpPr/>
          <p:nvPr/>
        </p:nvSpPr>
        <p:spPr bwMode="auto">
          <a:xfrm>
            <a:off x="2842727" y="3211513"/>
            <a:ext cx="4643438" cy="792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أنا أ</a:t>
            </a:r>
            <a:r>
              <a:rPr lang="ar-EG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َ</a:t>
            </a: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س</a:t>
            </a:r>
            <a:r>
              <a:rPr lang="ar-EG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ْ</a:t>
            </a: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م</a:t>
            </a:r>
            <a:r>
              <a:rPr lang="ar-EG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َ</a:t>
            </a: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عُ بِأُذُنُي 👂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10" name="Dikdörtgen: Köşeleri Yuvarlatılmış 8">
            <a:extLst>
              <a:ext uri="{FF2B5EF4-FFF2-40B4-BE49-F238E27FC236}">
                <a16:creationId xmlns:a16="http://schemas.microsoft.com/office/drawing/2014/main" id="{7DC2A6D3-2C66-428A-BA65-B7D6DEA8A70E}"/>
              </a:ext>
            </a:extLst>
          </p:cNvPr>
          <p:cNvSpPr/>
          <p:nvPr/>
        </p:nvSpPr>
        <p:spPr bwMode="auto">
          <a:xfrm>
            <a:off x="2842727" y="4292600"/>
            <a:ext cx="4643438" cy="7921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أنا أذُوقُ بِلِس</a:t>
            </a:r>
            <a:r>
              <a:rPr lang="ar-EG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َ</a:t>
            </a: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ان</a:t>
            </a:r>
            <a:r>
              <a:rPr lang="ar-EG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ِ</a:t>
            </a: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ي 👅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11" name="Dikdörtgen: Köşeleri Yuvarlatılmış 12">
            <a:extLst>
              <a:ext uri="{FF2B5EF4-FFF2-40B4-BE49-F238E27FC236}">
                <a16:creationId xmlns:a16="http://schemas.microsoft.com/office/drawing/2014/main" id="{00B05DA6-57FC-41D9-951D-D2D125A4223F}"/>
              </a:ext>
            </a:extLst>
          </p:cNvPr>
          <p:cNvSpPr/>
          <p:nvPr/>
        </p:nvSpPr>
        <p:spPr bwMode="auto">
          <a:xfrm>
            <a:off x="2842727" y="5445125"/>
            <a:ext cx="4643438" cy="7921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أنا ألْمِسُ بِيَدي✋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12" name="Dikdörtgen: Köşeleri Yuvarlatılmış 16">
            <a:extLst>
              <a:ext uri="{FF2B5EF4-FFF2-40B4-BE49-F238E27FC236}">
                <a16:creationId xmlns:a16="http://schemas.microsoft.com/office/drawing/2014/main" id="{F69AEDEF-A0F1-41C1-BDBD-35201C5B310B}"/>
              </a:ext>
            </a:extLst>
          </p:cNvPr>
          <p:cNvSpPr/>
          <p:nvPr/>
        </p:nvSpPr>
        <p:spPr bwMode="auto">
          <a:xfrm>
            <a:off x="7900502" y="3284538"/>
            <a:ext cx="1527175" cy="6492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السَّمْعُ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13" name="Dikdörtgen: Köşeleri Yuvarlatılmış 18">
            <a:extLst>
              <a:ext uri="{FF2B5EF4-FFF2-40B4-BE49-F238E27FC236}">
                <a16:creationId xmlns:a16="http://schemas.microsoft.com/office/drawing/2014/main" id="{D27BEEE1-7A5C-46CB-AF22-9C9D12F395AA}"/>
              </a:ext>
            </a:extLst>
          </p:cNvPr>
          <p:cNvSpPr/>
          <p:nvPr/>
        </p:nvSpPr>
        <p:spPr bwMode="auto">
          <a:xfrm>
            <a:off x="7900502" y="4365625"/>
            <a:ext cx="1527175" cy="6477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الذَّوْقُ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14" name="Dikdörtgen: Köşeleri Yuvarlatılmış 20">
            <a:extLst>
              <a:ext uri="{FF2B5EF4-FFF2-40B4-BE49-F238E27FC236}">
                <a16:creationId xmlns:a16="http://schemas.microsoft.com/office/drawing/2014/main" id="{1DBF8A49-CF25-48C5-97BF-557308EF2E61}"/>
              </a:ext>
            </a:extLst>
          </p:cNvPr>
          <p:cNvSpPr/>
          <p:nvPr/>
        </p:nvSpPr>
        <p:spPr bwMode="auto">
          <a:xfrm>
            <a:off x="7900502" y="5445125"/>
            <a:ext cx="1527175" cy="6477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اللَّمْسُ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99FB49-D6C0-49AE-9CCE-E47576E2D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061" y="1190327"/>
            <a:ext cx="9925878" cy="519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04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CDE10B-91A2-4EAB-AF38-4950B8031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628"/>
            <a:ext cx="12192000" cy="40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92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D498F4-A6E8-4390-931B-5B0C5760B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358" y="1120626"/>
            <a:ext cx="9369284" cy="56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17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765D2D-C04B-494C-98BF-DF2946C8B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765" y="1092784"/>
            <a:ext cx="8196470" cy="558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54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6CA1A9-C265-4794-ABEC-30B18E902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5655"/>
            <a:ext cx="12192000" cy="234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98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ED1F4-240A-4511-B412-135F534A1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75758"/>
            <a:ext cx="7887275" cy="622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14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5FCD-1D65-4250-BD7E-B2F4EBFA01D2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الوَزْن وَالطُّول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9953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05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D25D76-3008-460C-B681-B9A3DA1E9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EAD25D76-3008-460C-B681-B9A3DA1E9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91593A-4937-4FD4-A936-BBED758F2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C91593A-4937-4FD4-A936-BBED758F2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B82716-1C0C-4305-A255-0B84887C5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7B82716-1C0C-4305-A255-0B84887C5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7C82BF-EB69-4CCC-AFCE-6E62922D1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EE7C82BF-EB69-4CCC-AFCE-6E62922D1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743622-D791-46B0-9184-B30E63551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7B743622-D791-46B0-9184-B30E63551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DCF2E0-838F-4D3E-A66B-DCE054CC5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80DCF2E0-838F-4D3E-A66B-DCE054CC5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1D25E7-4ABC-46EB-B2AA-0F39E2E78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E91D25E7-4ABC-46EB-B2AA-0F39E2E78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8F357F-39DC-4EB4-B153-8ADF3148B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0F8F357F-39DC-4EB4-B153-8ADF3148B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647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44C9AA-E698-4219-BD2D-B031F0271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C844C9AA-E698-4219-BD2D-B031F0271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1C41EF-D521-4D51-9F00-D741039F0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F41C41EF-D521-4D51-9F00-D741039F0A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6" y="34632"/>
            <a:ext cx="8879595" cy="646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4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04" y="236945"/>
            <a:ext cx="7732643" cy="60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2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5FCD-1D65-4250-BD7E-B2F4EBFA01D2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الرِّيف وَالمَدِينَة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817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ED59B9E-935C-434E-A1E1-400A20733B0D}"/>
              </a:ext>
            </a:extLst>
          </p:cNvPr>
          <p:cNvGraphicFramePr/>
          <p:nvPr/>
        </p:nvGraphicFramePr>
        <p:xfrm>
          <a:off x="2363056" y="0"/>
          <a:ext cx="8219326" cy="662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87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A0ACE5-F5A5-4796-BA06-CEA37C83B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2A0ACE5-F5A5-4796-BA06-CEA37C83B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53B7E-F8A1-4447-8AE2-F7B4416EB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153B7E-F8A1-4447-8AE2-F7B4416EB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86C2C8-53BB-4819-8219-2B142D4BC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4086C2C8-53BB-4819-8219-2B142D4BC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A634F6-2C77-408F-B8D5-6BA7BCE70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AEA634F6-2C77-408F-B8D5-6BA7BCE70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47EDA-23F6-46D3-813D-C97C18FA9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DE647EDA-23F6-46D3-813D-C97C18FA9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11DA0A-C8AF-441D-A64A-D5B2C652F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5211DA0A-C8AF-441D-A64A-D5B2C652F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63CDB5-02F5-4489-8E6E-D1B246741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B263CDB5-02F5-4489-8E6E-D1B246741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0BFF07-8272-4C7D-85CB-270F8FEFD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F20BFF07-8272-4C7D-85CB-270F8FEFD5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933350-742A-4288-A886-D3570B6CF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FD933350-742A-4288-A886-D3570B6CF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C3219A-F262-413E-861E-927FECED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F1C3219A-F262-413E-861E-927FECED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90990A-6C42-4CEB-BB1A-CE8E7E63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2D90990A-6C42-4CEB-BB1A-CE8E7E63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5AD974-C7FE-4F1F-913B-E15EC0BBF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695AD974-C7FE-4F1F-913B-E15EC0BBF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157</Words>
  <Application>Microsoft Office PowerPoint</Application>
  <PresentationFormat>Widescreen</PresentationFormat>
  <Paragraphs>88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Sakkal Majalla</vt:lpstr>
      <vt:lpstr>Times New Roman</vt:lpstr>
      <vt:lpstr>Office Theme</vt:lpstr>
      <vt:lpstr>Mid-term review (2)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51</cp:revision>
  <dcterms:created xsi:type="dcterms:W3CDTF">2020-09-13T16:40:33Z</dcterms:created>
  <dcterms:modified xsi:type="dcterms:W3CDTF">2024-11-16T15:38:01Z</dcterms:modified>
</cp:coreProperties>
</file>