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72" r:id="rId5"/>
    <p:sldId id="275" r:id="rId6"/>
    <p:sldId id="276" r:id="rId7"/>
    <p:sldId id="277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الرُّكُوعُ وَالسُّجُود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بَيْنَ خَالِد وَعُمَر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الكَسْبُ الحَلالُ فِي الإِسْلامِ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أَجْمَعُ الحَطَب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الطَّاعَة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الأُخُوَّةُ فِي اللهِ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الرَّسُولُ مُحَمَّدٌ صَلَّى اللهُ عَلَيْهِ وَسَلَّمَ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الكَسْبُ الحَلالُ فِي الإِسْلامِ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الرُّكُوعُ وَالسُّجُود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بَيْنَ خَالِد وَعُمَر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أَجْمَعُ الحَطَب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الطَّاعَة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الأُخُوَّةُ فِي اللهِ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الرَّسُولُ مُحَمَّدٌ صَلَّى اللهُ عَلَيْهِ وَسَلَّمَ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4B662-D9DD-D443-DEB0-C62B6C71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E57C8-0A03-4C46-79C1-65956A9B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CD450-ECE1-7EBC-8CA0-C91EE179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390"/>
            <a:ext cx="12192000" cy="50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7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5- الطَّاعَة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1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4BEC9-D746-4149-9198-C3557A72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DD800-B96A-4994-AAD8-F765B670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52"/>
            <a:ext cx="12192000" cy="42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5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6- الأُخُوَّةُ فِي اللهِ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4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5AA18-5CF2-78BF-06F2-1216E79A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583E3-6C10-BC3A-69CD-8EC7C421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291AD-BAA8-2362-BAD1-33FD02D5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364"/>
            <a:ext cx="12192000" cy="34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7- الرَّسُولُ مُحَمَّدٌ صَلَّى اللهُ عَلَيْهِ وَسَلَّمَ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5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BB6CC-C501-73C3-63B9-C04DA9F2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4FF91-CF6C-0D4C-8D96-CB3E2842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A88F4-C929-E2DB-E0D2-5F4E44D2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051"/>
            <a:ext cx="12192000" cy="42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494366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1- الكَسْبُ الحَلالُ فِي الإِسْلامِ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680EE-1D74-4323-942F-55CF5C0D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728"/>
            <a:ext cx="12192000" cy="27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2- الرُّكُوعُ وَالسُّجُود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6B568-15F1-3D19-2B33-09C379A7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E06D59-114D-C80C-E0CC-4E9A27A0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6077-2403-0F96-32C1-2988362D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1"/>
            <a:ext cx="12192000" cy="57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6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3- بَيْنَ خَالِد وَعُمَر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FE4DB-4F47-E698-E589-1867625D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62288-1B05-8B87-EC9F-9E4794C6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78D93-8BA2-B431-195D-B6D7C5A7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248"/>
            <a:ext cx="12192000" cy="55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0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4- أَجْمَعُ الحَطَبَ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127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    Mid-term review (1) </vt:lpstr>
      <vt:lpstr>PowerPoint Presentation</vt:lpstr>
      <vt:lpstr>1- الكَسْبُ الحَلالُ فِي الإِسْلامِ </vt:lpstr>
      <vt:lpstr>PowerPoint Presentation</vt:lpstr>
      <vt:lpstr>2- الرُّكُوعُ وَالسُّجُود </vt:lpstr>
      <vt:lpstr>PowerPoint Presentation</vt:lpstr>
      <vt:lpstr>3- بَيْنَ خَالِد وَعُمَر </vt:lpstr>
      <vt:lpstr>PowerPoint Presentation</vt:lpstr>
      <vt:lpstr>4- أَجْمَعُ الحَطَبَ </vt:lpstr>
      <vt:lpstr>PowerPoint Presentation</vt:lpstr>
      <vt:lpstr>5- الطَّاعَة </vt:lpstr>
      <vt:lpstr>PowerPoint Presentation</vt:lpstr>
      <vt:lpstr>6- الأُخُوَّةُ فِي اللهِ </vt:lpstr>
      <vt:lpstr>PowerPoint Presentation</vt:lpstr>
      <vt:lpstr>7- الرَّسُولُ مُحَمَّدٌ صَلَّى اللهُ عَلَيْهِ وَسَلَّمَ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58</cp:revision>
  <dcterms:created xsi:type="dcterms:W3CDTF">2020-09-13T16:40:33Z</dcterms:created>
  <dcterms:modified xsi:type="dcterms:W3CDTF">2024-04-27T11:06:29Z</dcterms:modified>
</cp:coreProperties>
</file>