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91" r:id="rId3"/>
    <p:sldId id="292" r:id="rId4"/>
    <p:sldId id="315" r:id="rId5"/>
    <p:sldId id="293" r:id="rId6"/>
    <p:sldId id="296" r:id="rId7"/>
    <p:sldId id="297" r:id="rId8"/>
    <p:sldId id="294" r:id="rId9"/>
    <p:sldId id="313" r:id="rId10"/>
    <p:sldId id="314" r:id="rId11"/>
    <p:sldId id="298" r:id="rId12"/>
    <p:sldId id="299" r:id="rId13"/>
    <p:sldId id="300" r:id="rId14"/>
    <p:sldId id="301" r:id="rId15"/>
    <p:sldId id="302" r:id="rId16"/>
    <p:sldId id="304" r:id="rId17"/>
    <p:sldId id="305" r:id="rId18"/>
    <p:sldId id="306" r:id="rId19"/>
    <p:sldId id="307" r:id="rId20"/>
    <p:sldId id="309" r:id="rId21"/>
    <p:sldId id="281" r:id="rId22"/>
    <p:sldId id="280" r:id="rId23"/>
    <p:sldId id="311" r:id="rId24"/>
    <p:sldId id="278" r:id="rId25"/>
    <p:sldId id="312" r:id="rId26"/>
    <p:sldId id="27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أُسْرَتِي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3- 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فَوَائِدُ الشَّايِ الأَخْضَرِ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جَزِيرَةُ سُقُطْرَى اليَمَنِيَّة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أَزْهَارٌ عَلَى أَبْوَابِ القُدْس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يَوْمِيّاتُ عائِلَةٍ مَغْرِبِيَّةٍ فِي الحَجْرِ المَنْزِلِيّ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إِعْلَانُ رِحْلَةِ عُمْرَة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1C24603B-07FE-4FB0-9FB6-0576D568AA9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7- رَحِيلُ إمامِ الـمُقْرِئِينَ الشَّيْخِ الطَّبْلاوِيّ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AD78373-626F-42E9-9611-C3AFBA600101}" type="sibTrans" cxnId="{9678411B-C65C-4AC0-940C-BD53DB1EEAB8}">
      <dgm:prSet/>
      <dgm:spPr/>
      <dgm:t>
        <a:bodyPr/>
        <a:lstStyle/>
        <a:p>
          <a:endParaRPr lang="en-US"/>
        </a:p>
      </dgm:t>
    </dgm:pt>
    <dgm:pt modelId="{9C11DD4A-469D-4D42-821B-2A2A7FB39F78}" type="parTrans" cxnId="{9678411B-C65C-4AC0-940C-BD53DB1EEAB8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7"/>
      <dgm:spPr/>
    </dgm:pt>
    <dgm:pt modelId="{0EA2069B-3659-4929-8E8C-525B8015012F}" type="pres">
      <dgm:prSet presAssocID="{38274475-A7C9-4C34-8FC2-507B3F19589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7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7"/>
      <dgm:spPr/>
    </dgm:pt>
    <dgm:pt modelId="{170DE394-6C4F-4C09-B119-0910362E0669}" type="pres">
      <dgm:prSet presAssocID="{2C77B128-EA26-49E6-88F9-E9FBCAA3A61D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7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7"/>
      <dgm:spPr/>
    </dgm:pt>
    <dgm:pt modelId="{F041AEE6-7F0C-429F-A5D3-905F776C7E70}" type="pres">
      <dgm:prSet presAssocID="{BA552BBE-015D-4071-A1EC-8B9882E94C6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7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7"/>
      <dgm:spPr/>
    </dgm:pt>
    <dgm:pt modelId="{66971B83-694A-4C8F-8487-A227736A470C}" type="pres">
      <dgm:prSet presAssocID="{195B0002-34CF-4A06-ACBE-E5024E7832E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7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7"/>
      <dgm:spPr/>
    </dgm:pt>
    <dgm:pt modelId="{30258404-A336-4B35-901C-933310C9ADEC}" type="pres">
      <dgm:prSet presAssocID="{66040F37-5056-4F29-9A7D-4B6F3FEED25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7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7"/>
      <dgm:spPr/>
    </dgm:pt>
    <dgm:pt modelId="{1630DAF3-417B-4F94-821E-F3299DFB757D}" type="pres">
      <dgm:prSet presAssocID="{1AD4049B-97F5-4F12-AB67-B7746995183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7">
        <dgm:presLayoutVars>
          <dgm:bulletEnabled val="1"/>
        </dgm:presLayoutVars>
      </dgm:prSet>
      <dgm:spPr/>
    </dgm:pt>
    <dgm:pt modelId="{B35C6032-F7B0-4782-86FB-9CA30C2E4DCF}" type="pres">
      <dgm:prSet presAssocID="{24641ED6-9F34-4BB6-8FDD-F15470B9AF35}" presName="spaceBetweenRectangles" presStyleCnt="0"/>
      <dgm:spPr/>
    </dgm:pt>
    <dgm:pt modelId="{A6F645BC-49A2-4AB3-BC45-AC4708B37383}" type="pres">
      <dgm:prSet presAssocID="{1C24603B-07FE-4FB0-9FB6-0576D568AA9C}" presName="parentLin" presStyleCnt="0"/>
      <dgm:spPr/>
    </dgm:pt>
    <dgm:pt modelId="{69CF16A0-28FE-4F7D-B26F-7809C5A82B52}" type="pres">
      <dgm:prSet presAssocID="{1C24603B-07FE-4FB0-9FB6-0576D568AA9C}" presName="parentLeftMargin" presStyleLbl="node1" presStyleIdx="5" presStyleCnt="7"/>
      <dgm:spPr/>
    </dgm:pt>
    <dgm:pt modelId="{7864A9DC-EB3A-4683-B67C-B6DD86518CA8}" type="pres">
      <dgm:prSet presAssocID="{1C24603B-07FE-4FB0-9FB6-0576D568AA9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8897B6AE-7C79-4101-AE7A-3A2080ED352A}" type="pres">
      <dgm:prSet presAssocID="{1C24603B-07FE-4FB0-9FB6-0576D568AA9C}" presName="negativeSpace" presStyleCnt="0"/>
      <dgm:spPr/>
    </dgm:pt>
    <dgm:pt modelId="{4EED3116-B3E8-425A-A52D-537BBD488040}" type="pres">
      <dgm:prSet presAssocID="{1C24603B-07FE-4FB0-9FB6-0576D568AA9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B333411-7931-48C1-A6FD-7984C8954BD5}" type="presOf" srcId="{1C24603B-07FE-4FB0-9FB6-0576D568AA9C}" destId="{7864A9DC-EB3A-4683-B67C-B6DD86518CA8}" srcOrd="1" destOrd="0" presId="urn:microsoft.com/office/officeart/2005/8/layout/list1"/>
    <dgm:cxn modelId="{9678411B-C65C-4AC0-940C-BD53DB1EEAB8}" srcId="{8F05ADCE-D0F6-422E-A242-6577D6EE78C3}" destId="{1C24603B-07FE-4FB0-9FB6-0576D568AA9C}" srcOrd="6" destOrd="0" parTransId="{9C11DD4A-469D-4D42-821B-2A2A7FB39F78}" sibTransId="{7AD78373-626F-42E9-9611-C3AFBA600101}"/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BC56AFDD-E17C-4CF6-8309-715560B64A90}" type="presOf" srcId="{1C24603B-07FE-4FB0-9FB6-0576D568AA9C}" destId="{69CF16A0-28FE-4F7D-B26F-7809C5A82B5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  <dgm:cxn modelId="{C55C04D6-DA1D-4926-90B3-28CDBE283927}" type="presParOf" srcId="{A562B768-F65B-4711-87A3-AF602F51F512}" destId="{B35C6032-F7B0-4782-86FB-9CA30C2E4DCF}" srcOrd="23" destOrd="0" presId="urn:microsoft.com/office/officeart/2005/8/layout/list1"/>
    <dgm:cxn modelId="{C6A06A24-7D31-4385-B069-89C5202FFE18}" type="presParOf" srcId="{A562B768-F65B-4711-87A3-AF602F51F512}" destId="{A6F645BC-49A2-4AB3-BC45-AC4708B37383}" srcOrd="24" destOrd="0" presId="urn:microsoft.com/office/officeart/2005/8/layout/list1"/>
    <dgm:cxn modelId="{14A9AB5D-4C54-448A-B65E-6B9018946DE1}" type="presParOf" srcId="{A6F645BC-49A2-4AB3-BC45-AC4708B37383}" destId="{69CF16A0-28FE-4F7D-B26F-7809C5A82B52}" srcOrd="0" destOrd="0" presId="urn:microsoft.com/office/officeart/2005/8/layout/list1"/>
    <dgm:cxn modelId="{878DE11D-D5CF-4CF6-BDF8-3F21817D351F}" type="presParOf" srcId="{A6F645BC-49A2-4AB3-BC45-AC4708B37383}" destId="{7864A9DC-EB3A-4683-B67C-B6DD86518CA8}" srcOrd="1" destOrd="0" presId="urn:microsoft.com/office/officeart/2005/8/layout/list1"/>
    <dgm:cxn modelId="{54F86ACE-B1E9-4D78-9F8E-C07BD292B361}" type="presParOf" srcId="{A562B768-F65B-4711-87A3-AF602F51F512}" destId="{8897B6AE-7C79-4101-AE7A-3A2080ED352A}" srcOrd="25" destOrd="0" presId="urn:microsoft.com/office/officeart/2005/8/layout/list1"/>
    <dgm:cxn modelId="{4B8BE2A2-1497-47CC-89F9-C65AED2636EB}" type="presParOf" srcId="{A562B768-F65B-4711-87A3-AF602F51F512}" destId="{4EED3116-B3E8-425A-A52D-537BBD48804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379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142702"/>
          <a:ext cx="697826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جَزِيرَةُ سُقُطْرَى اليَمَنِيَّة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71523"/>
        <a:ext cx="6920621" cy="532758"/>
      </dsp:txXfrm>
    </dsp:sp>
    <dsp:sp modelId="{DA6EC800-4A5E-4433-B1BD-149B73673078}">
      <dsp:nvSpPr>
        <dsp:cNvPr id="0" name=""/>
        <dsp:cNvSpPr/>
      </dsp:nvSpPr>
      <dsp:spPr>
        <a:xfrm>
          <a:off x="0" y="13451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049902"/>
          <a:ext cx="6978263" cy="590400"/>
        </a:xfrm>
        <a:prstGeom prst="round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أُسْرَتِي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078723"/>
        <a:ext cx="6920621" cy="532758"/>
      </dsp:txXfrm>
    </dsp:sp>
    <dsp:sp modelId="{342FEC3C-0F30-4065-BD27-3AF9C6FE50CB}">
      <dsp:nvSpPr>
        <dsp:cNvPr id="0" name=""/>
        <dsp:cNvSpPr/>
      </dsp:nvSpPr>
      <dsp:spPr>
        <a:xfrm>
          <a:off x="0" y="22523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1957102"/>
          <a:ext cx="6978263" cy="59040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>
              <a:latin typeface="Sakkal Majalla" panose="02000000000000000000" pitchFamily="2" charset="-78"/>
              <a:cs typeface="Sakkal Majalla" panose="02000000000000000000" pitchFamily="2" charset="-78"/>
            </a:rPr>
            <a:t>3- </a:t>
          </a: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فَوَائِدُ الشَّايِ الأَخْضَرِ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985923"/>
        <a:ext cx="6920621" cy="532758"/>
      </dsp:txXfrm>
    </dsp:sp>
    <dsp:sp modelId="{D0307758-A1B1-4A12-8178-8AA66652901B}">
      <dsp:nvSpPr>
        <dsp:cNvPr id="0" name=""/>
        <dsp:cNvSpPr/>
      </dsp:nvSpPr>
      <dsp:spPr>
        <a:xfrm>
          <a:off x="0" y="31595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2864303"/>
          <a:ext cx="6978263" cy="5904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أَزْهَارٌ عَلَى أَبْوَابِ القُدْس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2893124"/>
        <a:ext cx="6920621" cy="532758"/>
      </dsp:txXfrm>
    </dsp:sp>
    <dsp:sp modelId="{FF6676B6-1F3E-4AC9-AF00-28CE267E0285}">
      <dsp:nvSpPr>
        <dsp:cNvPr id="0" name=""/>
        <dsp:cNvSpPr/>
      </dsp:nvSpPr>
      <dsp:spPr>
        <a:xfrm>
          <a:off x="0" y="40667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3771503"/>
          <a:ext cx="6978263" cy="59040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يَوْمِيّاتُ عائِلَةٍ مَغْرِبِيَّةٍ فِي الحَجْرِ المَنْزِلِيّ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3800324"/>
        <a:ext cx="6920621" cy="532758"/>
      </dsp:txXfrm>
    </dsp:sp>
    <dsp:sp modelId="{FBD9EBE1-61C9-4F0D-9BF6-0BF8C45C1748}">
      <dsp:nvSpPr>
        <dsp:cNvPr id="0" name=""/>
        <dsp:cNvSpPr/>
      </dsp:nvSpPr>
      <dsp:spPr>
        <a:xfrm>
          <a:off x="0" y="49739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4678702"/>
          <a:ext cx="6978263" cy="590400"/>
        </a:xfrm>
        <a:prstGeom prst="round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إِعْلَانُ رِحْلَةِ عُمْرَة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4707523"/>
        <a:ext cx="6920621" cy="532758"/>
      </dsp:txXfrm>
    </dsp:sp>
    <dsp:sp modelId="{4EED3116-B3E8-425A-A52D-537BBD488040}">
      <dsp:nvSpPr>
        <dsp:cNvPr id="0" name=""/>
        <dsp:cNvSpPr/>
      </dsp:nvSpPr>
      <dsp:spPr>
        <a:xfrm>
          <a:off x="0" y="58811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4A9DC-EB3A-4683-B67C-B6DD86518CA8}">
      <dsp:nvSpPr>
        <dsp:cNvPr id="0" name=""/>
        <dsp:cNvSpPr/>
      </dsp:nvSpPr>
      <dsp:spPr>
        <a:xfrm>
          <a:off x="2492236" y="5585903"/>
          <a:ext cx="6978263" cy="5904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7- رَحِيلُ إمامِ الـمُقْرِئِينَ الشَّيْخِ الطَّبْلاوِيّ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5614724"/>
        <a:ext cx="692062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</a:t>
            </a:r>
            <a:r>
              <a:rPr lang="ar-EG" sz="1800" b="1" dirty="0"/>
              <a:t>1</a:t>
            </a:r>
            <a:r>
              <a:rPr lang="en-CA" sz="1800" b="1" dirty="0"/>
              <a:t>E – Arabic Curriculum – Lecture No. </a:t>
            </a:r>
            <a:r>
              <a:rPr lang="en-US" sz="1800" b="1" dirty="0"/>
              <a:t>16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articles/pages/21915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articles/pages/21786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727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5_oBS3eWUw?feature=oembed" TargetMode="External"/><Relationship Id="rId4" Type="http://schemas.openxmlformats.org/officeDocument/2006/relationships/hyperlink" Target="https://forms.gle/bzVcPutC8PcfKe7J8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730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166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1929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en-US"/>
              <a:t>Mid-term review </a:t>
            </a:r>
            <a:r>
              <a:rPr lang="en-US" dirty="0"/>
              <a:t>(2)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A6C0D5-767C-4466-9176-8ED795054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419" y="1196264"/>
            <a:ext cx="4557361" cy="46647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2426CB-8387-45A6-962B-889E707EE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2953"/>
            <a:ext cx="4485144" cy="465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61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89DAB2-DCBD-48CC-9DE6-02FDA6200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78906"/>
            <a:ext cx="5029200" cy="623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25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98727B-6DF6-47BE-8752-BC1438B68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456" y="1041277"/>
            <a:ext cx="8503087" cy="47754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D48A8B-B1C8-4162-90B0-C10C8F38FB50}"/>
              </a:ext>
            </a:extLst>
          </p:cNvPr>
          <p:cNvSpPr txBox="1"/>
          <p:nvPr/>
        </p:nvSpPr>
        <p:spPr>
          <a:xfrm>
            <a:off x="3054427" y="5913173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https://learning.aljazeera.net/ar/articles/pages/21915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64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 dirty="0"/>
              <a:t>أَزْهَارٌ عَلَى أَبْوَابِ القُدْس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29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999383-904C-458C-9AEE-05BF30494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0996E3-8635-4688-9281-D9E8138B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B649C6-8944-4507-BEB0-FD6B2184B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208" y="1095061"/>
            <a:ext cx="4032815" cy="4292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4D7CCB-6204-4DBD-8CAA-B71EC8C69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07" y="1095061"/>
            <a:ext cx="4175208" cy="429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41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999383-904C-458C-9AEE-05BF30494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0996E3-8635-4688-9281-D9E8138B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37FE9F-65D4-43E5-B39B-F3FB9EE4C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769" y="1401510"/>
            <a:ext cx="7704462" cy="40549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0437E5-0C6A-4AFE-8189-5CD3EA943BB9}"/>
              </a:ext>
            </a:extLst>
          </p:cNvPr>
          <p:cNvSpPr txBox="1"/>
          <p:nvPr/>
        </p:nvSpPr>
        <p:spPr>
          <a:xfrm>
            <a:off x="3054427" y="5769952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https://learning.aljazeera.net/ar/articles/pages/21786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19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EG" dirty="0"/>
              <a:t>يَوْمِيّاتُ عائِلَةٍ مَغْرِبِيَّةٍ فِي الحَجْرِ المَنْزِلِيّ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30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BCC872-B345-4128-8C74-98FA4179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70E7F4-48ED-4A24-B43A-28395B4A5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69" y="1796628"/>
            <a:ext cx="4664190" cy="46345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3E1335-58B0-40BB-AC9A-311D6B82B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43" y="324621"/>
            <a:ext cx="6236925" cy="610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75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BCC872-B345-4128-8C74-98FA4179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5F311E-22B7-4CD9-8128-B7A690312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235" y="1809327"/>
            <a:ext cx="4640478" cy="46107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AAED61-46D3-4740-873B-A8BB51166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64" y="184326"/>
            <a:ext cx="5602620" cy="614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7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BCC872-B345-4128-8C74-98FA4179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DD4490-D8E3-48DC-84DF-65D5A0340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886" y="1436736"/>
            <a:ext cx="7550228" cy="3984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3A4411-F500-493C-986C-BD32DE165365}"/>
              </a:ext>
            </a:extLst>
          </p:cNvPr>
          <p:cNvSpPr txBox="1"/>
          <p:nvPr/>
        </p:nvSpPr>
        <p:spPr>
          <a:xfrm>
            <a:off x="3054427" y="5648767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https://learning.aljazeera.net/ar/node/20727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26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647E77-C3D3-407D-B938-86BEB6D941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1817611"/>
              </p:ext>
            </p:extLst>
          </p:nvPr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90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إِعْلَانُ رِحْلَةِ عُمْرَة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39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F5A72-6585-42A2-8C01-AFA96851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535966-E045-46B0-BDF7-0B788C6B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AC914-33D8-40DA-B737-0A2F3A153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1" y="2236425"/>
            <a:ext cx="11972298" cy="238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05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999383-904C-458C-9AEE-05BF30494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0996E3-8635-4688-9281-D9E8138B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22</a:t>
            </a:fld>
            <a:endParaRPr lang="en-US"/>
          </a:p>
        </p:txBody>
      </p:sp>
      <p:pic>
        <p:nvPicPr>
          <p:cNvPr id="5" name="Online Media 4" title="إعلان رحلة عمرة | استماع">
            <a:hlinkClick r:id="" action="ppaction://media"/>
            <a:extLst>
              <a:ext uri="{FF2B5EF4-FFF2-40B4-BE49-F238E27FC236}">
                <a16:creationId xmlns:a16="http://schemas.microsoft.com/office/drawing/2014/main" id="{842C606E-FADC-47B6-821F-7545E9B0C39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76589" y="1349567"/>
            <a:ext cx="7438822" cy="42029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12A35B-F46B-4132-BB4D-74F538B1E974}"/>
              </a:ext>
            </a:extLst>
          </p:cNvPr>
          <p:cNvSpPr txBox="1"/>
          <p:nvPr/>
        </p:nvSpPr>
        <p:spPr>
          <a:xfrm>
            <a:off x="3054427" y="5769954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https://forms.gle/bzVcPutC8PcfKe7J8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7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 dirty="0"/>
              <a:t>رَحِيلُ إمامِ الـمُقْرِئِينَ الشَّيْخِ الطَّبْلاوِيّ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66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988B25-9C84-4A03-89DD-677438E21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8F3A2C-2635-4788-8193-1D3BCD940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419" y="1861731"/>
            <a:ext cx="4223323" cy="42051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2B1515-C8FD-4788-8FA4-12E58CC7E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28" y="110384"/>
            <a:ext cx="6250924" cy="627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98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988B25-9C84-4A03-89DD-677438E21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84EEB5-4B59-4E20-88AE-54F23B278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717" y="1401770"/>
            <a:ext cx="7770566" cy="40544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2528CC-D107-4A57-A2D7-61B177640389}"/>
              </a:ext>
            </a:extLst>
          </p:cNvPr>
          <p:cNvSpPr txBox="1"/>
          <p:nvPr/>
        </p:nvSpPr>
        <p:spPr>
          <a:xfrm>
            <a:off x="3054427" y="5615719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https://learning.aljazeera.net/ar/node/20730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92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E2C60D-BD7F-48E9-BD86-2BEB0965D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/>
          <a:lstStyle/>
          <a:p>
            <a:pPr rtl="1"/>
            <a:r>
              <a:rPr lang="ar-EG" dirty="0"/>
              <a:t>جَزِيرَةُ سُقُطْرَى اليَمَنِيَّة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857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6A93B7-138E-4C9E-B3AC-7B003221D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525" y="1331331"/>
            <a:ext cx="7586950" cy="4195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5333AF-B8F3-499F-AE75-B9AABCFC0F17}"/>
              </a:ext>
            </a:extLst>
          </p:cNvPr>
          <p:cNvSpPr txBox="1"/>
          <p:nvPr/>
        </p:nvSpPr>
        <p:spPr>
          <a:xfrm>
            <a:off x="3054427" y="5681818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https://learning.aljazeera.net/ar/node/21667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5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E2C60D-BD7F-48E9-BD86-2BEB0965D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/>
          <a:lstStyle/>
          <a:p>
            <a:pPr rtl="1"/>
            <a:r>
              <a:rPr lang="ar-EG" dirty="0"/>
              <a:t>أُسْرَتِي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8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7F95B6-F702-42D0-B46D-21F9B1983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575C72-069D-43E1-A9D2-BC4598BA3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8D7917-0AAF-432C-9EE8-7065930E5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451" y="298406"/>
            <a:ext cx="3294961" cy="60745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BED823-3CB0-4587-9C41-C32BAD316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730" y="298406"/>
            <a:ext cx="3383727" cy="607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39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D53858-4899-476C-9474-5F5DCBDCF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30AF8A-1848-4731-B57A-6B015974D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117E6D-B084-4CB4-8E8E-6AAC5DD2D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117" y="622508"/>
            <a:ext cx="6815766" cy="561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76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DBB92-D982-4AF1-A55F-0E1E57C4D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102" y="683045"/>
            <a:ext cx="6607796" cy="46986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E301C9-63F9-413A-987F-9728D0B4574E}"/>
              </a:ext>
            </a:extLst>
          </p:cNvPr>
          <p:cNvSpPr txBox="1"/>
          <p:nvPr/>
        </p:nvSpPr>
        <p:spPr>
          <a:xfrm>
            <a:off x="3054427" y="5593683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https://learning.aljazeera.net/ar/node/19294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07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78668"/>
            <a:ext cx="9144000" cy="1655762"/>
          </a:xfrm>
        </p:spPr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FF3719-83F0-4343-95A9-23B8ADCC0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/>
          <a:lstStyle/>
          <a:p>
            <a:pPr rtl="1"/>
            <a:r>
              <a:rPr lang="ar-EG" dirty="0"/>
              <a:t>فَوَائِدُ الشَّايِ الأَخْضَرِ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36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223</Words>
  <Application>Microsoft Office PowerPoint</Application>
  <PresentationFormat>Widescreen</PresentationFormat>
  <Paragraphs>62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Sakkal Majalla</vt:lpstr>
      <vt:lpstr>Office Theme</vt:lpstr>
      <vt:lpstr>Mid-term review (2) </vt:lpstr>
      <vt:lpstr>PowerPoint Presentation</vt:lpstr>
      <vt:lpstr>جَزِيرَةُ سُقُطْرَى اليَمَنِيَّة </vt:lpstr>
      <vt:lpstr>PowerPoint Presentation</vt:lpstr>
      <vt:lpstr>أُسْرَتِي </vt:lpstr>
      <vt:lpstr>PowerPoint Presentation</vt:lpstr>
      <vt:lpstr>PowerPoint Presentation</vt:lpstr>
      <vt:lpstr>PowerPoint Presentation</vt:lpstr>
      <vt:lpstr>فَوَائِدُ الشَّايِ الأَخْضَرِ </vt:lpstr>
      <vt:lpstr>PowerPoint Presentation</vt:lpstr>
      <vt:lpstr>PowerPoint Presentation</vt:lpstr>
      <vt:lpstr>PowerPoint Presentation</vt:lpstr>
      <vt:lpstr>أَزْهَارٌ عَلَى أَبْوَابِ القُدْس </vt:lpstr>
      <vt:lpstr>PowerPoint Presentation</vt:lpstr>
      <vt:lpstr>PowerPoint Presentation</vt:lpstr>
      <vt:lpstr>يَوْمِيّاتُ عائِلَةٍ مَغْرِبِيَّةٍ فِي الحَجْرِ المَنْزِلِيّ </vt:lpstr>
      <vt:lpstr>PowerPoint Presentation</vt:lpstr>
      <vt:lpstr>PowerPoint Presentation</vt:lpstr>
      <vt:lpstr>PowerPoint Presentation</vt:lpstr>
      <vt:lpstr>إِعْلَانُ رِحْلَةِ عُمْرَة </vt:lpstr>
      <vt:lpstr>PowerPoint Presentation</vt:lpstr>
      <vt:lpstr>PowerPoint Presentation</vt:lpstr>
      <vt:lpstr>رَحِيلُ إمامِ الـمُقْرِئِينَ الشَّيْخِ الطَّبْلاوِيّ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66</cp:revision>
  <dcterms:created xsi:type="dcterms:W3CDTF">2020-09-13T16:40:33Z</dcterms:created>
  <dcterms:modified xsi:type="dcterms:W3CDTF">2025-11-15T16:35:52Z</dcterms:modified>
</cp:coreProperties>
</file>