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4" r:id="rId4"/>
    <p:sldId id="272" r:id="rId5"/>
    <p:sldId id="275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93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86" y="2222523"/>
            <a:ext cx="11340028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رَئِيسُ الوُزَرَاءِ الإثْيُوبِيُّ يَفُوزُ بِجَائِزَةِ نُوبل لِلسَّلام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9A0A7-0CD1-4213-8B15-0D2C6500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17494-A8DA-48B7-94B5-2A521A14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11" y="415459"/>
            <a:ext cx="4519233" cy="5632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AAA0C6-44FD-444E-A8BA-EBA4249DB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3" y="399655"/>
            <a:ext cx="4461440" cy="56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9A0A7-0CD1-4213-8B15-0D2C6500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C020E-B3FF-48F9-84F5-4B64722B5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96" y="1949986"/>
            <a:ext cx="4890153" cy="4178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82DCFF-B430-406C-BAA5-51E03C5CF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21" y="1949986"/>
            <a:ext cx="5870915" cy="33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9A0A7-0CD1-4213-8B15-0D2C6500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E4B25-3352-418F-AC9F-22208F43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71" y="783880"/>
            <a:ext cx="7440058" cy="4100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B0D138-85EC-421C-A357-70CCEF1CA6B6}"/>
              </a:ext>
            </a:extLst>
          </p:cNvPr>
          <p:cNvSpPr txBox="1"/>
          <p:nvPr/>
        </p:nvSpPr>
        <p:spPr>
          <a:xfrm>
            <a:off x="3054427" y="5252160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https://learning.aljazeera.net/ar/node/19933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3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9A0A7-0CD1-4213-8B15-0D2C6500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C174A-F970-4F25-9343-004CFE9F8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77" y="1822897"/>
            <a:ext cx="11462209" cy="46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2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31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رَئِيسُ الوُزَرَاءِ الإثْيُوبِيُّ يَفُوزُ بِجَائِزَةِ نُوبل لِلسَّلام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56</cp:revision>
  <dcterms:created xsi:type="dcterms:W3CDTF">2020-09-13T16:40:33Z</dcterms:created>
  <dcterms:modified xsi:type="dcterms:W3CDTF">2026-05-23T13:04:36Z</dcterms:modified>
</cp:coreProperties>
</file>