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23" r:id="rId4"/>
    <p:sldId id="272" r:id="rId5"/>
    <p:sldId id="324" r:id="rId6"/>
    <p:sldId id="326" r:id="rId7"/>
    <p:sldId id="327" r:id="rId8"/>
    <p:sldId id="347" r:id="rId9"/>
    <p:sldId id="330" r:id="rId10"/>
    <p:sldId id="348" r:id="rId11"/>
    <p:sldId id="333" r:id="rId12"/>
    <p:sldId id="336" r:id="rId13"/>
    <p:sldId id="338" r:id="rId14"/>
    <p:sldId id="341" r:id="rId15"/>
    <p:sldId id="344" r:id="rId16"/>
    <p:sldId id="28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شَقَّة لِلْإِيجَار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وَصَايَا لُقْمَان لابْنِه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كَيْفَ تُدِيرُ مِيزَانِيَّةَ أُسْرَتِك؟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الحَجّ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السِّياحَةُ بِالْـمَنازِلِ المُتَحَرِّكَةِ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المَسْجِدُ البِلَّوْرِيُّ في ماليزيا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قُرْطُبَةُ.. حاضِرَةُ الأَنْدَلُسِ الكُبْرَى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7"/>
      <dgm:spPr/>
    </dgm:pt>
    <dgm:pt modelId="{170DE394-6C4F-4C09-B119-0910362E0669}" type="pres">
      <dgm:prSet presAssocID="{2C77B128-EA26-49E6-88F9-E9FBCAA3A61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7"/>
      <dgm:spPr/>
    </dgm:pt>
    <dgm:pt modelId="{F041AEE6-7F0C-429F-A5D3-905F776C7E70}" type="pres">
      <dgm:prSet presAssocID="{BA552BBE-015D-4071-A1EC-8B9882E94C6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7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كَيْفَ تُدِيرُ مِيزَانِيَّةَ أُسْرَتِك؟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شَقَّة لِلْإِيجَار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342FEC3C-0F30-4065-BD27-3AF9C6FE50CB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وَصَايَا لُقْمَان لابْنِه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الحَجّ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السِّياحَةُ بِالْـمَنازِلِ المُتَحَرِّكَةِ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المَسْجِدُ البِلَّوْرِيُّ في ماليزيا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قُرْطُبَةُ.. حاضِرَةُ الأَنْدَلُسِ الكُبْرَى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en-US" sz="1800" b="1" dirty="0"/>
              <a:t>16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jUfAdjzJE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75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70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74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earning.aljazeera.net/ar/node/2007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1957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r4ZDcXa9so?si=m4KfKp-wZm9gKsW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en-US" dirty="0"/>
              <a:t>Mid-term review (2)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EFAE60-29C1-4F11-8901-EBFB0B3D7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802" y="1550809"/>
            <a:ext cx="7660396" cy="37563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383409-89EF-4F39-9DD4-12E5BA9B7440}"/>
              </a:ext>
            </a:extLst>
          </p:cNvPr>
          <p:cNvSpPr txBox="1"/>
          <p:nvPr/>
        </p:nvSpPr>
        <p:spPr>
          <a:xfrm>
            <a:off x="3054427" y="5604701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https://www.youtube.com/watch?v=gjUfAdjzJEs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12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السِّياحَةُ بِالْـمَنازِلِ المُتَحَرِّكَةِ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4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15A0C-3FAC-47F9-806C-71245530E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AF0F86-611A-47B0-8E64-25966B81E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836" y="1439661"/>
            <a:ext cx="7616328" cy="3978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159586-8F8A-4574-BC39-9B224675F130}"/>
              </a:ext>
            </a:extLst>
          </p:cNvPr>
          <p:cNvSpPr txBox="1"/>
          <p:nvPr/>
        </p:nvSpPr>
        <p:spPr>
          <a:xfrm>
            <a:off x="3054427" y="5758936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https://learning.aljazeera.net/ar/node/20758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8668"/>
            <a:ext cx="9144000" cy="1655762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FF3719-83F0-4343-95A9-23B8ADCC0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pPr rtl="1"/>
            <a:r>
              <a:rPr lang="ar-EG" dirty="0"/>
              <a:t>المَسْجِدُ البِلَّوْرِيُّ في ماليزيا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645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223A53-A4D5-45CA-947B-A45F32889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345" y="1071911"/>
            <a:ext cx="8034970" cy="38548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DABF51-C9DF-4E60-BFE5-1D7C4AB42A26}"/>
              </a:ext>
            </a:extLst>
          </p:cNvPr>
          <p:cNvSpPr txBox="1"/>
          <p:nvPr/>
        </p:nvSpPr>
        <p:spPr>
          <a:xfrm>
            <a:off x="3054427" y="5582666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https://learning.aljazeera.net/ar/node/20706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47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1F0B88-1DDB-452A-9677-F068539FE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>
            <a:normAutofit/>
          </a:bodyPr>
          <a:lstStyle/>
          <a:p>
            <a:pPr rtl="1"/>
            <a:r>
              <a:rPr lang="ar-EG" dirty="0"/>
              <a:t>قُرْطُبَةُ.. حاضِرَةُ الأَنْدَلُسِ الكُبْرَى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62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988B25-9C84-4A03-89DD-677438E2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4F6711-186C-41F6-8278-3A1836DF7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861" y="1200035"/>
            <a:ext cx="7328277" cy="44579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3441ED-6EBE-40EF-8E30-6E0F6E6A907A}"/>
              </a:ext>
            </a:extLst>
          </p:cNvPr>
          <p:cNvSpPr txBox="1"/>
          <p:nvPr/>
        </p:nvSpPr>
        <p:spPr>
          <a:xfrm>
            <a:off x="3054427" y="5814021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https://learning.aljazeera.net/ar/node/20744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022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2488838"/>
              </p:ext>
            </p:extLst>
          </p:nvPr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5027A36-8342-4678-B4EE-23BB04CAD7EC}"/>
              </a:ext>
            </a:extLst>
          </p:cNvPr>
          <p:cNvSpPr/>
          <p:nvPr/>
        </p:nvSpPr>
        <p:spPr>
          <a:xfrm>
            <a:off x="2223052" y="969485"/>
            <a:ext cx="7581960" cy="7491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14BCD-68DC-4936-BC48-54CAA1D58B0F}"/>
              </a:ext>
            </a:extLst>
          </p:cNvPr>
          <p:cNvSpPr/>
          <p:nvPr/>
        </p:nvSpPr>
        <p:spPr>
          <a:xfrm>
            <a:off x="2223052" y="1871031"/>
            <a:ext cx="7581960" cy="7491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D9C9A-72F2-4EF5-A154-78175BCECF8D}"/>
              </a:ext>
            </a:extLst>
          </p:cNvPr>
          <p:cNvSpPr/>
          <p:nvPr/>
        </p:nvSpPr>
        <p:spPr>
          <a:xfrm>
            <a:off x="2223052" y="2772577"/>
            <a:ext cx="7581960" cy="7491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9AAB8F-7A5E-481E-AA5E-26B041F472F7}"/>
              </a:ext>
            </a:extLst>
          </p:cNvPr>
          <p:cNvSpPr/>
          <p:nvPr/>
        </p:nvSpPr>
        <p:spPr>
          <a:xfrm>
            <a:off x="2223052" y="4612394"/>
            <a:ext cx="7581960" cy="7491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9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2" grpId="0" animBg="1"/>
      <p:bldP spid="5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كَيْفَ تُدِيرُ مِيزَانِيَّةَ أُسْرَتِك؟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24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312A0DE6-907D-42CF-BADF-9A4105366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54" y="1295290"/>
            <a:ext cx="7633092" cy="42674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55D176-4CA1-49B3-8C93-6704F88B8CF0}"/>
              </a:ext>
            </a:extLst>
          </p:cNvPr>
          <p:cNvSpPr txBox="1"/>
          <p:nvPr/>
        </p:nvSpPr>
        <p:spPr>
          <a:xfrm>
            <a:off x="3054427" y="5758938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https://learning.aljazeera.net/ar/node/20071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شَقَّة لِلْإِيجَار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1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BF25B3-17C0-4C2E-B89F-609737DB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4E50C7-15D3-4EDE-85AA-FFE77D56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1DB87B-1558-4CE5-B330-FCEA9122C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361" y="1685581"/>
            <a:ext cx="7639278" cy="34868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7E1B40-3BE2-440F-8883-B3842CBB6170}"/>
              </a:ext>
            </a:extLst>
          </p:cNvPr>
          <p:cNvSpPr txBox="1"/>
          <p:nvPr/>
        </p:nvSpPr>
        <p:spPr>
          <a:xfrm>
            <a:off x="3054427" y="5692835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https://learning.aljazeera.net/ar/node/19571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4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وَصَايَا لُقْمَان لابْنِه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99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821C2B-3BD1-427A-8C4F-64676A9B3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36" y="1005237"/>
            <a:ext cx="8945223" cy="42296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7232C4-B14A-4026-8470-87F5A238998E}"/>
              </a:ext>
            </a:extLst>
          </p:cNvPr>
          <p:cNvSpPr txBox="1"/>
          <p:nvPr/>
        </p:nvSpPr>
        <p:spPr>
          <a:xfrm>
            <a:off x="3015344" y="5483431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https://youtu.be/Or4ZDcXa9so?si=m4KfKp-wZm9gKsW3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5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الحَجّ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85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205</Words>
  <Application>Microsoft Office PowerPoint</Application>
  <PresentationFormat>Widescreen</PresentationFormat>
  <Paragraphs>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Sakkal Majalla</vt:lpstr>
      <vt:lpstr>Office Theme</vt:lpstr>
      <vt:lpstr>Mid-term review (2) </vt:lpstr>
      <vt:lpstr>PowerPoint Presentation</vt:lpstr>
      <vt:lpstr>كَيْفَ تُدِيرُ مِيزَانِيَّةَ أُسْرَتِك؟ </vt:lpstr>
      <vt:lpstr>PowerPoint Presentation</vt:lpstr>
      <vt:lpstr>شَقَّة لِلْإِيجَار </vt:lpstr>
      <vt:lpstr>PowerPoint Presentation</vt:lpstr>
      <vt:lpstr>وَصَايَا لُقْمَان لابْنِه </vt:lpstr>
      <vt:lpstr>PowerPoint Presentation</vt:lpstr>
      <vt:lpstr>الحَجّ </vt:lpstr>
      <vt:lpstr>PowerPoint Presentation</vt:lpstr>
      <vt:lpstr>السِّياحَةُ بِالْـمَنازِلِ المُتَحَرِّكَةِ </vt:lpstr>
      <vt:lpstr>PowerPoint Presentation</vt:lpstr>
      <vt:lpstr>المَسْجِدُ البِلَّوْرِيُّ في ماليزيا </vt:lpstr>
      <vt:lpstr>PowerPoint Presentation</vt:lpstr>
      <vt:lpstr>قُرْطُبَةُ.. حاضِرَةُ الأَنْدَلُسِ الكُبْرَى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60</cp:revision>
  <dcterms:created xsi:type="dcterms:W3CDTF">2020-09-13T16:40:33Z</dcterms:created>
  <dcterms:modified xsi:type="dcterms:W3CDTF">2024-11-10T17:34:23Z</dcterms:modified>
</cp:coreProperties>
</file>