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3" r:id="rId3"/>
    <p:sldId id="273" r:id="rId4"/>
    <p:sldId id="274" r:id="rId5"/>
    <p:sldId id="272" r:id="rId6"/>
    <p:sldId id="275" r:id="rId7"/>
    <p:sldId id="27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5"/>
      <dgm:spPr/>
    </dgm:pt>
    <dgm:pt modelId="{170DE394-6C4F-4C09-B119-0910362E0669}" type="pres">
      <dgm:prSet presAssocID="{2C77B128-EA26-49E6-88F9-E9FBCAA3A6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0" presStyleCnt="5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0" presStyleCnt="5"/>
      <dgm:spPr/>
    </dgm:pt>
    <dgm:pt modelId="{F041AEE6-7F0C-429F-A5D3-905F776C7E70}" type="pres">
      <dgm:prSet presAssocID="{BA552BBE-015D-4071-A1EC-8B9882E94C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1" presStyleCnt="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1" presStyleCnt="5"/>
      <dgm:spPr/>
    </dgm:pt>
    <dgm:pt modelId="{66971B83-694A-4C8F-8487-A227736A470C}" type="pres">
      <dgm:prSet presAssocID="{195B0002-34CF-4A06-ACBE-E5024E7832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2" presStyleCnt="5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2" presStyleCnt="5"/>
      <dgm:spPr/>
    </dgm:pt>
    <dgm:pt modelId="{30258404-A336-4B35-901C-933310C9ADEC}" type="pres">
      <dgm:prSet presAssocID="{66040F37-5056-4F29-9A7D-4B6F3FEED2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3" presStyleCnt="5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3" presStyleCnt="5"/>
      <dgm:spPr/>
    </dgm:pt>
    <dgm:pt modelId="{1630DAF3-417B-4F94-821E-F3299DFB757D}" type="pres">
      <dgm:prSet presAssocID="{1AD4049B-97F5-4F12-AB67-B774699518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23362E31-2C1F-44C1-81D8-1C5A1051E197}" srcId="{8F05ADCE-D0F6-422E-A242-6577D6EE78C3}" destId="{1AD4049B-97F5-4F12-AB67-B77469951836}" srcOrd="4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1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2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3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0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6375FE5B-1B23-4AA7-8898-7A3A53F92640}" type="presParOf" srcId="{A562B768-F65B-4711-87A3-AF602F51F512}" destId="{E37371B2-4336-4C9F-B1DA-81D0DA467D77}" srcOrd="0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" destOrd="0" presId="urn:microsoft.com/office/officeart/2005/8/layout/list1"/>
    <dgm:cxn modelId="{FA45E564-49F1-482B-9F86-27211B227102}" type="presParOf" srcId="{A562B768-F65B-4711-87A3-AF602F51F512}" destId="{DA6EC800-4A5E-4433-B1BD-149B73673078}" srcOrd="2" destOrd="0" presId="urn:microsoft.com/office/officeart/2005/8/layout/list1"/>
    <dgm:cxn modelId="{A3456AE4-7C2B-4F14-8C7F-05582D910226}" type="presParOf" srcId="{A562B768-F65B-4711-87A3-AF602F51F512}" destId="{F27338F8-BE83-42C1-BF94-69530EA418E8}" srcOrd="3" destOrd="0" presId="urn:microsoft.com/office/officeart/2005/8/layout/list1"/>
    <dgm:cxn modelId="{F776EBDA-EEFD-47B9-9CBA-912998D16180}" type="presParOf" srcId="{A562B768-F65B-4711-87A3-AF602F51F512}" destId="{F6E9E715-2CDF-40A5-9C59-ADF2932B97F6}" srcOrd="4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5" destOrd="0" presId="urn:microsoft.com/office/officeart/2005/8/layout/list1"/>
    <dgm:cxn modelId="{C6AD9710-DBFD-4132-8953-1DA2A0083EB9}" type="presParOf" srcId="{A562B768-F65B-4711-87A3-AF602F51F512}" destId="{342FEC3C-0F30-4065-BD27-3AF9C6FE50CB}" srcOrd="6" destOrd="0" presId="urn:microsoft.com/office/officeart/2005/8/layout/list1"/>
    <dgm:cxn modelId="{6A7ADC5E-78DD-4BF6-92B7-D9D5AA4542D5}" type="presParOf" srcId="{A562B768-F65B-4711-87A3-AF602F51F512}" destId="{2B4878E8-2C3F-4897-B8F4-BB3CB7835E4D}" srcOrd="7" destOrd="0" presId="urn:microsoft.com/office/officeart/2005/8/layout/list1"/>
    <dgm:cxn modelId="{F9480144-C059-4EB6-B763-0641CA80FAA4}" type="presParOf" srcId="{A562B768-F65B-4711-87A3-AF602F51F512}" destId="{9C6A4B26-B390-41EF-A36C-7CAAFD0E5091}" srcOrd="8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9" destOrd="0" presId="urn:microsoft.com/office/officeart/2005/8/layout/list1"/>
    <dgm:cxn modelId="{AD9E573C-C65F-46FF-977D-193827B76568}" type="presParOf" srcId="{A562B768-F65B-4711-87A3-AF602F51F512}" destId="{D0307758-A1B1-4A12-8178-8AA66652901B}" srcOrd="10" destOrd="0" presId="urn:microsoft.com/office/officeart/2005/8/layout/list1"/>
    <dgm:cxn modelId="{384C191B-C4C9-4A8B-B1D7-A0F87D5BC5C0}" type="presParOf" srcId="{A562B768-F65B-4711-87A3-AF602F51F512}" destId="{8AFD03FE-7829-4AC6-A23F-7C4CB3991099}" srcOrd="11" destOrd="0" presId="urn:microsoft.com/office/officeart/2005/8/layout/list1"/>
    <dgm:cxn modelId="{554550E0-1F4C-47F1-8304-CCDB781E6390}" type="presParOf" srcId="{A562B768-F65B-4711-87A3-AF602F51F512}" destId="{B1943EFB-6552-4A67-94C8-C8E08ACCD987}" srcOrd="12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3" destOrd="0" presId="urn:microsoft.com/office/officeart/2005/8/layout/list1"/>
    <dgm:cxn modelId="{8FF02453-90B7-48FF-8724-6A0297ED6463}" type="presParOf" srcId="{A562B768-F65B-4711-87A3-AF602F51F512}" destId="{FF6676B6-1F3E-4AC9-AF00-28CE267E0285}" srcOrd="14" destOrd="0" presId="urn:microsoft.com/office/officeart/2005/8/layout/list1"/>
    <dgm:cxn modelId="{998FA054-4BA6-4C56-8919-00F9D1BC5F06}" type="presParOf" srcId="{A562B768-F65B-4711-87A3-AF602F51F512}" destId="{5E7FA398-B682-4EDB-A6E8-2CEAD48A4A1C}" srcOrd="15" destOrd="0" presId="urn:microsoft.com/office/officeart/2005/8/layout/list1"/>
    <dgm:cxn modelId="{0B0B4B9D-2D6B-4276-ABB4-5EC85C05D394}" type="presParOf" srcId="{A562B768-F65B-4711-87A3-AF602F51F512}" destId="{11BA9508-E126-4AF5-9E07-DB132291D30E}" srcOrd="16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17" destOrd="0" presId="urn:microsoft.com/office/officeart/2005/8/layout/list1"/>
    <dgm:cxn modelId="{CBB7B5F1-04F4-4407-A501-C3436C6F4D48}" type="presParOf" srcId="{A562B768-F65B-4711-87A3-AF602F51F512}" destId="{FBD9EBE1-61C9-4F0D-9BF6-0BF8C45C17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C800-4A5E-4433-B1BD-149B73673078}">
      <dsp:nvSpPr>
        <dsp:cNvPr id="0" name=""/>
        <dsp:cNvSpPr/>
      </dsp:nvSpPr>
      <dsp:spPr>
        <a:xfrm>
          <a:off x="0" y="48164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53603"/>
          <a:ext cx="697826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95393"/>
        <a:ext cx="6894683" cy="772500"/>
      </dsp:txXfrm>
    </dsp:sp>
    <dsp:sp modelId="{342FEC3C-0F30-4065-BD27-3AF9C6FE50CB}">
      <dsp:nvSpPr>
        <dsp:cNvPr id="0" name=""/>
        <dsp:cNvSpPr/>
      </dsp:nvSpPr>
      <dsp:spPr>
        <a:xfrm>
          <a:off x="0" y="179708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369043"/>
          <a:ext cx="6978263" cy="8560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1410833"/>
        <a:ext cx="6894683" cy="772500"/>
      </dsp:txXfrm>
    </dsp:sp>
    <dsp:sp modelId="{D0307758-A1B1-4A12-8178-8AA66652901B}">
      <dsp:nvSpPr>
        <dsp:cNvPr id="0" name=""/>
        <dsp:cNvSpPr/>
      </dsp:nvSpPr>
      <dsp:spPr>
        <a:xfrm>
          <a:off x="0" y="311252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684483"/>
          <a:ext cx="6978263" cy="8560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2726273"/>
        <a:ext cx="6894683" cy="772500"/>
      </dsp:txXfrm>
    </dsp:sp>
    <dsp:sp modelId="{FF6676B6-1F3E-4AC9-AF00-28CE267E0285}">
      <dsp:nvSpPr>
        <dsp:cNvPr id="0" name=""/>
        <dsp:cNvSpPr/>
      </dsp:nvSpPr>
      <dsp:spPr>
        <a:xfrm>
          <a:off x="0" y="442796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999923"/>
          <a:ext cx="6978263" cy="8560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4041713"/>
        <a:ext cx="6894683" cy="772500"/>
      </dsp:txXfrm>
    </dsp:sp>
    <dsp:sp modelId="{FBD9EBE1-61C9-4F0D-9BF6-0BF8C45C1748}">
      <dsp:nvSpPr>
        <dsp:cNvPr id="0" name=""/>
        <dsp:cNvSpPr/>
      </dsp:nvSpPr>
      <dsp:spPr>
        <a:xfrm>
          <a:off x="0" y="5743402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315362"/>
          <a:ext cx="6978263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5357152"/>
        <a:ext cx="689468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6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ما سِرُّ البُحَيْرَةِ الوَرْدِيَّةِ في المَكْسِيك؟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E130C9F-F7AC-4474-BF11-290E61A08255}"/>
              </a:ext>
            </a:extLst>
          </p:cNvPr>
          <p:cNvSpPr/>
          <p:nvPr/>
        </p:nvSpPr>
        <p:spPr>
          <a:xfrm>
            <a:off x="2280491" y="39756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55442-9C27-48A2-9566-AEFEFA4D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31" y="931152"/>
            <a:ext cx="4730788" cy="4800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52A4F-982B-41E5-A5CB-AD0DB4CB8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8" y="932042"/>
            <a:ext cx="4730788" cy="47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285F7-9A37-4119-9705-F9175B556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21" y="1821926"/>
            <a:ext cx="5792413" cy="4646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FD5D4-4433-48E7-93A1-94E75898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" y="99152"/>
            <a:ext cx="5767279" cy="34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B751-B3A5-4986-B0BE-1AC73EE4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29" y="848938"/>
            <a:ext cx="7568542" cy="375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06781-31F1-439A-9CD6-46926154A9FE}"/>
              </a:ext>
            </a:extLst>
          </p:cNvPr>
          <p:cNvSpPr txBox="1"/>
          <p:nvPr/>
        </p:nvSpPr>
        <p:spPr>
          <a:xfrm>
            <a:off x="3054927" y="528392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C5848-0A89-4827-BE69-FDD6C671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4" y="1949986"/>
            <a:ext cx="11325732" cy="39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5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64FA7-E329-4B7A-96FB-82C12990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12" y="1746170"/>
            <a:ext cx="10582976" cy="45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ما سِرُّ البُحَيْرَةِ الوَرْدِيَّةِ في المَكْسِيك؟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2026-05-23T13:28:21Z</dcterms:modified>
</cp:coreProperties>
</file>