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73" r:id="rId3"/>
    <p:sldId id="272" r:id="rId4"/>
    <p:sldId id="288" r:id="rId5"/>
    <p:sldId id="287" r:id="rId6"/>
    <p:sldId id="286" r:id="rId7"/>
    <p:sldId id="290" r:id="rId8"/>
    <p:sldId id="292" r:id="rId9"/>
    <p:sldId id="291" r:id="rId10"/>
    <p:sldId id="289" r:id="rId11"/>
    <p:sldId id="293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27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عِتَابٌ وَفَخْرٌ - المُتَنَبِّي (+ الاستعارة المكنية)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يوم العيد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السلطان مراد الأول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4- الناسك والضيف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أَخْلَاقُ النَّبِيِّ 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  <a:sym typeface="AGA Arabesque" panose="05000000000000000000" pitchFamily="2" charset="2"/>
            </a:rPr>
            <a:t>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آدَابُ المُتَعَلِّم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7- العُلُومُ الَّتِي يَحْتَاجُ إِلَيْهَا المُفَسِّر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7"/>
      <dgm:spPr/>
    </dgm:pt>
    <dgm:pt modelId="{170DE394-6C4F-4C09-B119-0910362E0669}" type="pres">
      <dgm:prSet presAssocID="{2C77B128-EA26-49E6-88F9-E9FBCAA3A61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7"/>
      <dgm:spPr/>
    </dgm:pt>
    <dgm:pt modelId="{F041AEE6-7F0C-429F-A5D3-905F776C7E70}" type="pres">
      <dgm:prSet presAssocID="{BA552BBE-015D-4071-A1EC-8B9882E94C6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7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السلطان مراد الأول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عِتَابٌ وَفَخْرٌ - المُتَنَبِّي (+ الاستعارة المكنية)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342FEC3C-0F30-4065-BD27-3AF9C6FE50CB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يوم العيد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>
              <a:latin typeface="Sakkal Majalla" panose="02000000000000000000" pitchFamily="2" charset="-78"/>
              <a:cs typeface="Sakkal Majalla" panose="02000000000000000000" pitchFamily="2" charset="-78"/>
            </a:rPr>
            <a:t>4- الناسك والضيف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أَخْلَاقُ النَّبِيِّ </a:t>
          </a: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  <a:sym typeface="AGA Arabesque" panose="05000000000000000000" pitchFamily="2" charset="2"/>
            </a:rPr>
            <a:t>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آدَابُ المُتَعَلِّم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العُلُومُ الَّتِي يَحْتَاجُ إِلَيْهَا المُفَسِّر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462E – Arabic Curriculum – Lecture No. </a:t>
            </a:r>
            <a:r>
              <a:rPr lang="ar-EG" sz="1800" b="1" dirty="0"/>
              <a:t>1</a:t>
            </a:r>
            <a:r>
              <a:rPr lang="en-US" sz="1800" b="1" dirty="0"/>
              <a:t>6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087CA9-DDA6-4B64-B05C-A0948C9198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5345" r="15505"/>
          <a:stretch/>
        </p:blipFill>
        <p:spPr>
          <a:xfrm rot="2157945">
            <a:off x="952850" y="1837139"/>
            <a:ext cx="2893212" cy="4183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Mid-term review (2)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BB6DCF-FC98-3B42-8EB6-5CCDC7AAB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7" y="2630183"/>
            <a:ext cx="12067908" cy="16027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2331C0-1F77-2941-8B00-90B27AFE89B9}"/>
              </a:ext>
            </a:extLst>
          </p:cNvPr>
          <p:cNvSpPr/>
          <p:nvPr/>
        </p:nvSpPr>
        <p:spPr>
          <a:xfrm>
            <a:off x="9063658" y="2630183"/>
            <a:ext cx="107407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69EB67-D551-8749-9FD7-1AA3D6E6CBCD}"/>
              </a:ext>
            </a:extLst>
          </p:cNvPr>
          <p:cNvSpPr/>
          <p:nvPr/>
        </p:nvSpPr>
        <p:spPr>
          <a:xfrm>
            <a:off x="6768528" y="2732925"/>
            <a:ext cx="85096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279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آدَابُ المُتَعَلِّم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23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083929" y="-2573548"/>
            <a:ext cx="1993187" cy="1201023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/>
          <p:nvPr/>
        </p:nvSpPr>
        <p:spPr>
          <a:xfrm>
            <a:off x="7890553" y="2609636"/>
            <a:ext cx="729465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4985854" y="2609636"/>
            <a:ext cx="729465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091821" y="2609636"/>
            <a:ext cx="1074077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5527343" y="3164440"/>
            <a:ext cx="897320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4162567" y="3217038"/>
            <a:ext cx="968174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3425588" y="3217038"/>
            <a:ext cx="627798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374772" y="-2618700"/>
            <a:ext cx="1561672" cy="1207998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/>
          <p:nvPr/>
        </p:nvSpPr>
        <p:spPr>
          <a:xfrm>
            <a:off x="4531058" y="2998494"/>
            <a:ext cx="1624550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11000096" y="3532750"/>
            <a:ext cx="802125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5087969" y="3623660"/>
            <a:ext cx="146859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1883391" y="3600312"/>
            <a:ext cx="108377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021789" y="-2581050"/>
            <a:ext cx="1993187" cy="1204578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/>
          <p:nvPr/>
        </p:nvSpPr>
        <p:spPr>
          <a:xfrm>
            <a:off x="3002507" y="2572783"/>
            <a:ext cx="82450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9280478" y="3107039"/>
            <a:ext cx="935957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3343701" y="3107039"/>
            <a:ext cx="635707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916151" y="3107039"/>
            <a:ext cx="82450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8925636" y="3666879"/>
            <a:ext cx="949605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628640" y="-2575268"/>
            <a:ext cx="996592" cy="1200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/>
          <p:nvPr/>
        </p:nvSpPr>
        <p:spPr>
          <a:xfrm>
            <a:off x="1514901" y="3159304"/>
            <a:ext cx="920035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394872" y="-2649403"/>
            <a:ext cx="1356188" cy="1216194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/>
          <p:nvPr/>
        </p:nvSpPr>
        <p:spPr>
          <a:xfrm>
            <a:off x="2688608" y="2897313"/>
            <a:ext cx="82450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134355" y="-2621422"/>
            <a:ext cx="1965278" cy="1209401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/>
          <p:nvPr/>
        </p:nvSpPr>
        <p:spPr>
          <a:xfrm>
            <a:off x="4885900" y="2750204"/>
            <a:ext cx="1056512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2065692" y="2811799"/>
            <a:ext cx="82450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>
            <a:off x="10699845" y="3298468"/>
            <a:ext cx="1165695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>
            <a:off x="8952931" y="3284460"/>
            <a:ext cx="1097457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7938119" y="3284460"/>
            <a:ext cx="412250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350761" y="-2601926"/>
            <a:ext cx="1433015" cy="1206867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8"/>
          <p:cNvSpPr/>
          <p:nvPr/>
        </p:nvSpPr>
        <p:spPr>
          <a:xfrm>
            <a:off x="1774209" y="2898154"/>
            <a:ext cx="633432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415543" y="-2652506"/>
            <a:ext cx="1419367" cy="1215618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9"/>
          <p:cNvSpPr/>
          <p:nvPr/>
        </p:nvSpPr>
        <p:spPr>
          <a:xfrm>
            <a:off x="1596788" y="2995864"/>
            <a:ext cx="82450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C594894-1524-D2C7-CB3D-AA1A8E3C48D2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638D1E0-C25F-415D-A2BE-C63955B691C2}"/>
              </a:ext>
            </a:extLst>
          </p:cNvPr>
          <p:cNvSpPr/>
          <p:nvPr/>
        </p:nvSpPr>
        <p:spPr>
          <a:xfrm>
            <a:off x="2223052" y="3646583"/>
            <a:ext cx="7394673" cy="27872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926812" y="-2633988"/>
            <a:ext cx="2282804" cy="1213642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0"/>
          <p:cNvSpPr/>
          <p:nvPr/>
        </p:nvSpPr>
        <p:spPr>
          <a:xfrm>
            <a:off x="5568287" y="2600078"/>
            <a:ext cx="912177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0"/>
          <p:cNvSpPr/>
          <p:nvPr/>
        </p:nvSpPr>
        <p:spPr>
          <a:xfrm>
            <a:off x="382137" y="2600078"/>
            <a:ext cx="82450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480878" y="-2605750"/>
            <a:ext cx="1405720" cy="1204902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1"/>
          <p:cNvSpPr/>
          <p:nvPr/>
        </p:nvSpPr>
        <p:spPr>
          <a:xfrm>
            <a:off x="7356143" y="2884508"/>
            <a:ext cx="82450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1"/>
          <p:cNvSpPr/>
          <p:nvPr/>
        </p:nvSpPr>
        <p:spPr>
          <a:xfrm>
            <a:off x="2238232" y="2748029"/>
            <a:ext cx="82450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364303" y="-2507883"/>
            <a:ext cx="1405719" cy="11880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363844" y="-2602484"/>
            <a:ext cx="1405719" cy="1206979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3"/>
          <p:cNvSpPr/>
          <p:nvPr/>
        </p:nvSpPr>
        <p:spPr>
          <a:xfrm>
            <a:off x="9280478" y="2898156"/>
            <a:ext cx="1111103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3"/>
          <p:cNvSpPr/>
          <p:nvPr/>
        </p:nvSpPr>
        <p:spPr>
          <a:xfrm>
            <a:off x="3002507" y="2930282"/>
            <a:ext cx="82450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3"/>
          <p:cNvSpPr/>
          <p:nvPr/>
        </p:nvSpPr>
        <p:spPr>
          <a:xfrm>
            <a:off x="655094" y="3124340"/>
            <a:ext cx="862064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827496" y="-2641502"/>
            <a:ext cx="2361063" cy="1217512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4"/>
          <p:cNvSpPr/>
          <p:nvPr/>
        </p:nvSpPr>
        <p:spPr>
          <a:xfrm>
            <a:off x="7629098" y="3296114"/>
            <a:ext cx="82450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العُلُومُ الَّتِي يَحْتَاجُ إِلَيْهَا المُفَسِّر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47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464882-4FB3-D640-B26A-4C7D5C8FB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08486"/>
            <a:ext cx="11950119" cy="22873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327C85-25DE-3C44-831D-592893A3DA83}"/>
              </a:ext>
            </a:extLst>
          </p:cNvPr>
          <p:cNvSpPr/>
          <p:nvPr/>
        </p:nvSpPr>
        <p:spPr>
          <a:xfrm>
            <a:off x="1849348" y="2494431"/>
            <a:ext cx="65582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F26C76-E530-6B41-B0B2-7C2BCFC425E1}"/>
              </a:ext>
            </a:extLst>
          </p:cNvPr>
          <p:cNvSpPr/>
          <p:nvPr/>
        </p:nvSpPr>
        <p:spPr>
          <a:xfrm>
            <a:off x="636998" y="2494431"/>
            <a:ext cx="107535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67FE6D-E94A-2741-A943-7E69A040F163}"/>
              </a:ext>
            </a:extLst>
          </p:cNvPr>
          <p:cNvSpPr/>
          <p:nvPr/>
        </p:nvSpPr>
        <p:spPr>
          <a:xfrm>
            <a:off x="7695344" y="2917894"/>
            <a:ext cx="120891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265C31-F02C-9F4A-BCE0-557372FA71CF}"/>
              </a:ext>
            </a:extLst>
          </p:cNvPr>
          <p:cNvSpPr/>
          <p:nvPr/>
        </p:nvSpPr>
        <p:spPr>
          <a:xfrm>
            <a:off x="636998" y="3010866"/>
            <a:ext cx="65582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05F7D8-1875-DD4D-8E4D-A6F9C6A80C40}"/>
              </a:ext>
            </a:extLst>
          </p:cNvPr>
          <p:cNvSpPr/>
          <p:nvPr/>
        </p:nvSpPr>
        <p:spPr>
          <a:xfrm>
            <a:off x="9760449" y="3452150"/>
            <a:ext cx="84140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7044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DE7B86-9867-A941-804B-90CD26079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" y="2128603"/>
            <a:ext cx="12140400" cy="26082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40616A-670F-1B45-8E7F-FD59F16AB0DB}"/>
              </a:ext>
            </a:extLst>
          </p:cNvPr>
          <p:cNvSpPr/>
          <p:nvPr/>
        </p:nvSpPr>
        <p:spPr>
          <a:xfrm>
            <a:off x="1905764" y="2424702"/>
            <a:ext cx="64222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4DFD33-5C57-9945-BF9B-1463471F8616}"/>
              </a:ext>
            </a:extLst>
          </p:cNvPr>
          <p:cNvSpPr/>
          <p:nvPr/>
        </p:nvSpPr>
        <p:spPr>
          <a:xfrm>
            <a:off x="5589141" y="3432747"/>
            <a:ext cx="177743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83EFB-4916-134C-A56B-BF232A3AD1A4}"/>
              </a:ext>
            </a:extLst>
          </p:cNvPr>
          <p:cNvSpPr/>
          <p:nvPr/>
        </p:nvSpPr>
        <p:spPr>
          <a:xfrm>
            <a:off x="8465906" y="3967003"/>
            <a:ext cx="78938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5496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6CA8A6-8BF5-8246-B06F-D6C0A2437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8367"/>
            <a:ext cx="12192254" cy="18812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A84239-7891-BE4C-A9E6-FB054F99C0EF}"/>
              </a:ext>
            </a:extLst>
          </p:cNvPr>
          <p:cNvSpPr/>
          <p:nvPr/>
        </p:nvSpPr>
        <p:spPr>
          <a:xfrm>
            <a:off x="4114707" y="3161852"/>
            <a:ext cx="9812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F20268-DCE4-064D-9C65-174A8938E99C}"/>
              </a:ext>
            </a:extLst>
          </p:cNvPr>
          <p:cNvSpPr/>
          <p:nvPr/>
        </p:nvSpPr>
        <p:spPr>
          <a:xfrm>
            <a:off x="1931542" y="3161852"/>
            <a:ext cx="186818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8801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49DEE4-C635-1F4C-9AF1-E7DFC2D22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35" y="2788170"/>
            <a:ext cx="11861309" cy="12741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CDCD45-CE67-DC46-9261-6729D5196A13}"/>
              </a:ext>
            </a:extLst>
          </p:cNvPr>
          <p:cNvSpPr/>
          <p:nvPr/>
        </p:nvSpPr>
        <p:spPr>
          <a:xfrm>
            <a:off x="4618141" y="3158124"/>
            <a:ext cx="107407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902ACC-BF7E-A845-BE69-E5A11F16AFA3}"/>
              </a:ext>
            </a:extLst>
          </p:cNvPr>
          <p:cNvSpPr/>
          <p:nvPr/>
        </p:nvSpPr>
        <p:spPr>
          <a:xfrm>
            <a:off x="3400746" y="3158124"/>
            <a:ext cx="100514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3239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أَخْلَاقُ النَّبِيِّ </a:t>
            </a:r>
            <a:r>
              <a:rPr lang="ar-EG" dirty="0">
                <a:sym typeface="AGA Arabesque" panose="05000000000000000000" pitchFamily="2" charset="2"/>
              </a:rPr>
              <a:t>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81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486076-F1FD-1240-BCEE-FC66D4D7D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7968"/>
            <a:ext cx="12192000" cy="12620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4C2E20-D8FE-E24F-9F61-C7D26D3602A1}"/>
              </a:ext>
            </a:extLst>
          </p:cNvPr>
          <p:cNvSpPr/>
          <p:nvPr/>
        </p:nvSpPr>
        <p:spPr>
          <a:xfrm>
            <a:off x="8034391" y="2797968"/>
            <a:ext cx="90446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E8F9B2-C41D-1C42-B86A-E89E06F69C87}"/>
              </a:ext>
            </a:extLst>
          </p:cNvPr>
          <p:cNvSpPr/>
          <p:nvPr/>
        </p:nvSpPr>
        <p:spPr>
          <a:xfrm>
            <a:off x="7089169" y="2797968"/>
            <a:ext cx="73801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ED617A-11C4-FF4D-9049-5DD11AFE05F0}"/>
              </a:ext>
            </a:extLst>
          </p:cNvPr>
          <p:cNvSpPr/>
          <p:nvPr/>
        </p:nvSpPr>
        <p:spPr>
          <a:xfrm>
            <a:off x="6226140" y="2797968"/>
            <a:ext cx="655826" cy="531687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5469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B8B927-B591-674B-BB24-6AA8264A33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10"/>
          <a:stretch/>
        </p:blipFill>
        <p:spPr>
          <a:xfrm>
            <a:off x="91055" y="2803162"/>
            <a:ext cx="11938826" cy="10286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F7922C-D6EB-3C4B-968B-F962559124CB}"/>
              </a:ext>
            </a:extLst>
          </p:cNvPr>
          <p:cNvSpPr/>
          <p:nvPr/>
        </p:nvSpPr>
        <p:spPr>
          <a:xfrm>
            <a:off x="5239820" y="3050339"/>
            <a:ext cx="90446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7599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72EFEE-A631-3A46-9F9B-22B5A0F7E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45" y="2818151"/>
            <a:ext cx="12019277" cy="12441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A5555F-7E8F-F74B-BE59-01503A62C85C}"/>
              </a:ext>
            </a:extLst>
          </p:cNvPr>
          <p:cNvSpPr/>
          <p:nvPr/>
        </p:nvSpPr>
        <p:spPr>
          <a:xfrm>
            <a:off x="5630238" y="3339102"/>
            <a:ext cx="9969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6C607C-E4AE-9244-941D-F29B9FB4791F}"/>
              </a:ext>
            </a:extLst>
          </p:cNvPr>
          <p:cNvSpPr/>
          <p:nvPr/>
        </p:nvSpPr>
        <p:spPr>
          <a:xfrm>
            <a:off x="2260315" y="3339102"/>
            <a:ext cx="87159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056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57C74F-98BC-6D48-951E-56CA86540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28210"/>
            <a:ext cx="11883169" cy="14389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B0D0F2-BD9C-D54E-AD44-BF91C8BE85AA}"/>
              </a:ext>
            </a:extLst>
          </p:cNvPr>
          <p:cNvSpPr/>
          <p:nvPr/>
        </p:nvSpPr>
        <p:spPr>
          <a:xfrm>
            <a:off x="5455579" y="3180570"/>
            <a:ext cx="176749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9956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3A7D9E-49F0-284D-B83F-3AA467FA5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7" y="2713219"/>
            <a:ext cx="12152021" cy="14240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28AC82-D5D0-5B41-A1A8-88007002DC6C}"/>
              </a:ext>
            </a:extLst>
          </p:cNvPr>
          <p:cNvSpPr/>
          <p:nvPr/>
        </p:nvSpPr>
        <p:spPr>
          <a:xfrm>
            <a:off x="2280864" y="2890995"/>
            <a:ext cx="125378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4412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D7222C-6480-3B4A-8D9D-BC0AEB106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3" y="2818151"/>
            <a:ext cx="11721765" cy="12591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A8D573-86AE-6648-A4E1-E7AAFDBCE756}"/>
              </a:ext>
            </a:extLst>
          </p:cNvPr>
          <p:cNvSpPr/>
          <p:nvPr/>
        </p:nvSpPr>
        <p:spPr>
          <a:xfrm>
            <a:off x="5809944" y="3020602"/>
            <a:ext cx="107407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716AD-9D0D-B148-ADA6-093E8C85D12D}"/>
              </a:ext>
            </a:extLst>
          </p:cNvPr>
          <p:cNvSpPr/>
          <p:nvPr/>
        </p:nvSpPr>
        <p:spPr>
          <a:xfrm>
            <a:off x="4787757" y="3020602"/>
            <a:ext cx="83048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6733C2-0E23-A54D-B233-A229A25E9C38}"/>
              </a:ext>
            </a:extLst>
          </p:cNvPr>
          <p:cNvSpPr/>
          <p:nvPr/>
        </p:nvSpPr>
        <p:spPr>
          <a:xfrm>
            <a:off x="226031" y="3020602"/>
            <a:ext cx="84076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6727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4C3B5A-477A-6C41-9C57-933107839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2927350"/>
            <a:ext cx="6502400" cy="1003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3152F4-D1A5-B04B-9367-23824667E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37" y="2713219"/>
            <a:ext cx="11760020" cy="14240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D92DD4-2851-1342-9AD3-F6751518A6F8}"/>
              </a:ext>
            </a:extLst>
          </p:cNvPr>
          <p:cNvSpPr/>
          <p:nvPr/>
        </p:nvSpPr>
        <p:spPr>
          <a:xfrm>
            <a:off x="9347200" y="2927350"/>
            <a:ext cx="107407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33510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A80882-00A4-CA44-890C-F56A4F11B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6" y="2393879"/>
            <a:ext cx="12015156" cy="20651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CCD194-3EFD-464E-A144-800724554BFC}"/>
              </a:ext>
            </a:extLst>
          </p:cNvPr>
          <p:cNvSpPr/>
          <p:nvPr/>
        </p:nvSpPr>
        <p:spPr>
          <a:xfrm>
            <a:off x="1160981" y="2619911"/>
            <a:ext cx="209515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9DE548-54B1-224F-AC7B-75EDC207D6E5}"/>
              </a:ext>
            </a:extLst>
          </p:cNvPr>
          <p:cNvSpPr/>
          <p:nvPr/>
        </p:nvSpPr>
        <p:spPr>
          <a:xfrm>
            <a:off x="3544584" y="3272319"/>
            <a:ext cx="7856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8D6C73-C829-7449-B29C-88EBC31E9EF9}"/>
              </a:ext>
            </a:extLst>
          </p:cNvPr>
          <p:cNvSpPr/>
          <p:nvPr/>
        </p:nvSpPr>
        <p:spPr>
          <a:xfrm>
            <a:off x="908062" y="3272319"/>
            <a:ext cx="715256" cy="421240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742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0ED8688-68D7-7F46-AB31-93F39BBB1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" y="2517169"/>
            <a:ext cx="12071870" cy="18390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DF6E83-112B-DD4B-9ACF-E8572B1D0A4E}"/>
              </a:ext>
            </a:extLst>
          </p:cNvPr>
          <p:cNvSpPr/>
          <p:nvPr/>
        </p:nvSpPr>
        <p:spPr>
          <a:xfrm>
            <a:off x="7181637" y="2517169"/>
            <a:ext cx="139651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77A611-E9D7-8643-B8B2-92DA304A2E2C}"/>
              </a:ext>
            </a:extLst>
          </p:cNvPr>
          <p:cNvSpPr/>
          <p:nvPr/>
        </p:nvSpPr>
        <p:spPr>
          <a:xfrm>
            <a:off x="688370" y="2650734"/>
            <a:ext cx="310202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8FE039-5EF2-4649-BD74-54BF144A76DD}"/>
              </a:ext>
            </a:extLst>
          </p:cNvPr>
          <p:cNvSpPr/>
          <p:nvPr/>
        </p:nvSpPr>
        <p:spPr>
          <a:xfrm>
            <a:off x="8373438" y="3169578"/>
            <a:ext cx="74174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F87042-565F-074F-B5C4-6E342DCB8B5A}"/>
              </a:ext>
            </a:extLst>
          </p:cNvPr>
          <p:cNvSpPr/>
          <p:nvPr/>
        </p:nvSpPr>
        <p:spPr>
          <a:xfrm>
            <a:off x="1787704" y="3236360"/>
            <a:ext cx="164309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516520-E238-6244-9E61-6F0FE650D3CF}"/>
              </a:ext>
            </a:extLst>
          </p:cNvPr>
          <p:cNvSpPr/>
          <p:nvPr/>
        </p:nvSpPr>
        <p:spPr>
          <a:xfrm>
            <a:off x="9277564" y="3703834"/>
            <a:ext cx="66704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9715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C0B57B-96BD-AE49-881A-B81B531DB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3" y="2486345"/>
            <a:ext cx="11967341" cy="18698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57ECB1-1BC3-734D-BCF7-B3CFF02673D1}"/>
              </a:ext>
            </a:extLst>
          </p:cNvPr>
          <p:cNvSpPr/>
          <p:nvPr/>
        </p:nvSpPr>
        <p:spPr>
          <a:xfrm>
            <a:off x="6493268" y="2630185"/>
            <a:ext cx="163281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77ED71-3A6E-C64E-808A-96C60DA169AC}"/>
              </a:ext>
            </a:extLst>
          </p:cNvPr>
          <p:cNvSpPr/>
          <p:nvPr/>
        </p:nvSpPr>
        <p:spPr>
          <a:xfrm>
            <a:off x="5065161" y="2630185"/>
            <a:ext cx="116020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2098EC-FC23-0A47-B0F3-5D75135CB3F8}"/>
              </a:ext>
            </a:extLst>
          </p:cNvPr>
          <p:cNvSpPr/>
          <p:nvPr/>
        </p:nvSpPr>
        <p:spPr>
          <a:xfrm>
            <a:off x="2465798" y="2630185"/>
            <a:ext cx="119727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C49026-D182-E342-8BC1-1ED62016DDC7}"/>
              </a:ext>
            </a:extLst>
          </p:cNvPr>
          <p:cNvSpPr/>
          <p:nvPr/>
        </p:nvSpPr>
        <p:spPr>
          <a:xfrm>
            <a:off x="9503597" y="3154165"/>
            <a:ext cx="212367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DA306D-2900-724E-8CCE-0BDA28A17752}"/>
              </a:ext>
            </a:extLst>
          </p:cNvPr>
          <p:cNvSpPr/>
          <p:nvPr/>
        </p:nvSpPr>
        <p:spPr>
          <a:xfrm>
            <a:off x="6493268" y="3226085"/>
            <a:ext cx="107407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8DF5A8-7B73-FF49-8515-5F5A4B89869A}"/>
              </a:ext>
            </a:extLst>
          </p:cNvPr>
          <p:cNvSpPr/>
          <p:nvPr/>
        </p:nvSpPr>
        <p:spPr>
          <a:xfrm>
            <a:off x="1633591" y="3184988"/>
            <a:ext cx="17561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C61F60-2C84-FC4A-80D6-B6AC8D40D566}"/>
              </a:ext>
            </a:extLst>
          </p:cNvPr>
          <p:cNvSpPr/>
          <p:nvPr/>
        </p:nvSpPr>
        <p:spPr>
          <a:xfrm>
            <a:off x="9819953" y="3719244"/>
            <a:ext cx="85096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794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F864D2-C0A5-D148-B0EE-8319237D5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3" y="2547991"/>
            <a:ext cx="12155717" cy="17568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A37606-6919-564A-BDCA-00277941D961}"/>
              </a:ext>
            </a:extLst>
          </p:cNvPr>
          <p:cNvSpPr/>
          <p:nvPr/>
        </p:nvSpPr>
        <p:spPr>
          <a:xfrm>
            <a:off x="8373438" y="2547991"/>
            <a:ext cx="73896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9E4E50-1245-A545-8E4D-4D7C4F10125C}"/>
              </a:ext>
            </a:extLst>
          </p:cNvPr>
          <p:cNvSpPr/>
          <p:nvPr/>
        </p:nvSpPr>
        <p:spPr>
          <a:xfrm>
            <a:off x="7181636" y="2547991"/>
            <a:ext cx="10132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52E81B-ACD0-2645-A5F0-1C1A335ABBA2}"/>
              </a:ext>
            </a:extLst>
          </p:cNvPr>
          <p:cNvSpPr/>
          <p:nvPr/>
        </p:nvSpPr>
        <p:spPr>
          <a:xfrm>
            <a:off x="3760342" y="2547991"/>
            <a:ext cx="13625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F457FA-C884-1040-AE07-97139E179254}"/>
              </a:ext>
            </a:extLst>
          </p:cNvPr>
          <p:cNvSpPr/>
          <p:nvPr/>
        </p:nvSpPr>
        <p:spPr>
          <a:xfrm>
            <a:off x="10880332" y="3637050"/>
            <a:ext cx="61251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2685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4F72D3-EB73-4842-8DDC-3511DE63C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" y="2445249"/>
            <a:ext cx="12086327" cy="19829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D616EF-5A14-BF41-8A93-DAE8A4438C83}"/>
              </a:ext>
            </a:extLst>
          </p:cNvPr>
          <p:cNvSpPr/>
          <p:nvPr/>
        </p:nvSpPr>
        <p:spPr>
          <a:xfrm>
            <a:off x="9811820" y="2445249"/>
            <a:ext cx="63733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781315-7872-6147-85AE-14B3897F5C78}"/>
              </a:ext>
            </a:extLst>
          </p:cNvPr>
          <p:cNvSpPr/>
          <p:nvPr/>
        </p:nvSpPr>
        <p:spPr>
          <a:xfrm>
            <a:off x="6686335" y="2445249"/>
            <a:ext cx="85096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D7C879-8D93-3F46-89C8-48E734907E16}"/>
              </a:ext>
            </a:extLst>
          </p:cNvPr>
          <p:cNvSpPr/>
          <p:nvPr/>
        </p:nvSpPr>
        <p:spPr>
          <a:xfrm>
            <a:off x="3123344" y="2445249"/>
            <a:ext cx="96183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38844-DB84-E244-A726-03B34C3557C4}"/>
              </a:ext>
            </a:extLst>
          </p:cNvPr>
          <p:cNvSpPr/>
          <p:nvPr/>
        </p:nvSpPr>
        <p:spPr>
          <a:xfrm>
            <a:off x="9390580" y="2979505"/>
            <a:ext cx="73990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68B0D-0BB2-0442-9C8D-C714E0A5EA23}"/>
              </a:ext>
            </a:extLst>
          </p:cNvPr>
          <p:cNvSpPr/>
          <p:nvPr/>
        </p:nvSpPr>
        <p:spPr>
          <a:xfrm>
            <a:off x="8168777" y="2979505"/>
            <a:ext cx="85096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3EC953-15CA-7144-B5CF-9BAB9EC576A8}"/>
              </a:ext>
            </a:extLst>
          </p:cNvPr>
          <p:cNvSpPr/>
          <p:nvPr/>
        </p:nvSpPr>
        <p:spPr>
          <a:xfrm>
            <a:off x="5897365" y="2979505"/>
            <a:ext cx="70866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B87B3F-D913-6B46-B13F-21415643AB88}"/>
              </a:ext>
            </a:extLst>
          </p:cNvPr>
          <p:cNvSpPr/>
          <p:nvPr/>
        </p:nvSpPr>
        <p:spPr>
          <a:xfrm>
            <a:off x="4254322" y="2979505"/>
            <a:ext cx="124700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C9BB69-CD1D-554B-9080-5EE629FA3322}"/>
              </a:ext>
            </a:extLst>
          </p:cNvPr>
          <p:cNvSpPr/>
          <p:nvPr/>
        </p:nvSpPr>
        <p:spPr>
          <a:xfrm>
            <a:off x="10274156" y="3513761"/>
            <a:ext cx="60047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077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AACF17-A559-484F-8FB0-66CF5C8ED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27" y="2311685"/>
            <a:ext cx="11919774" cy="21883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6E62ED-0B71-DA40-8AEB-F6B76333A77C}"/>
              </a:ext>
            </a:extLst>
          </p:cNvPr>
          <p:cNvSpPr/>
          <p:nvPr/>
        </p:nvSpPr>
        <p:spPr>
          <a:xfrm>
            <a:off x="10150867" y="3277455"/>
            <a:ext cx="88391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0CD1D9-63D4-7F46-966D-39F1581443CF}"/>
              </a:ext>
            </a:extLst>
          </p:cNvPr>
          <p:cNvSpPr/>
          <p:nvPr/>
        </p:nvSpPr>
        <p:spPr>
          <a:xfrm>
            <a:off x="9799404" y="2743199"/>
            <a:ext cx="85096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6C9990-EEDD-8A4F-9BE6-C6A07D6700DF}"/>
              </a:ext>
            </a:extLst>
          </p:cNvPr>
          <p:cNvSpPr/>
          <p:nvPr/>
        </p:nvSpPr>
        <p:spPr>
          <a:xfrm>
            <a:off x="5363109" y="3405883"/>
            <a:ext cx="74607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67AD6A-B5EA-CD42-BB72-855BB8259AFB}"/>
              </a:ext>
            </a:extLst>
          </p:cNvPr>
          <p:cNvSpPr/>
          <p:nvPr/>
        </p:nvSpPr>
        <p:spPr>
          <a:xfrm>
            <a:off x="9380305" y="3965824"/>
            <a:ext cx="77056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3817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77</Words>
  <Application>Microsoft Office PowerPoint</Application>
  <PresentationFormat>Widescreen</PresentationFormat>
  <Paragraphs>21</Paragraphs>
  <Slides>37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Sakkal Majalla</vt:lpstr>
      <vt:lpstr>Office Theme</vt:lpstr>
      <vt:lpstr>    Mid-term review (2) </vt:lpstr>
      <vt:lpstr>PowerPoint Presentation</vt:lpstr>
      <vt:lpstr>أَخْلَاقُ النَّبِيِّ 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آدَابُ المُتَعَلِّم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العُلُومُ الَّتِي يَحْتَاجُ إِلَيْهَا المُفَسِّر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68</cp:revision>
  <dcterms:created xsi:type="dcterms:W3CDTF">2020-09-13T16:40:33Z</dcterms:created>
  <dcterms:modified xsi:type="dcterms:W3CDTF">2024-04-27T10:59:03Z</dcterms:modified>
</cp:coreProperties>
</file>