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0" r:id="rId3"/>
    <p:sldId id="308" r:id="rId4"/>
    <p:sldId id="302" r:id="rId5"/>
    <p:sldId id="306" r:id="rId6"/>
    <p:sldId id="307" r:id="rId7"/>
    <p:sldId id="301" r:id="rId8"/>
    <p:sldId id="312" r:id="rId9"/>
    <p:sldId id="313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1</a:t>
            </a:r>
            <a:r>
              <a:rPr lang="en-US" sz="1800" b="1" dirty="0"/>
              <a:t>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محادثة عن: فَلْسَفَةٌ أَعْجَبَتْنِي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0CAD3-B65B-40F1-BA08-377A5B7C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65" y="3100341"/>
            <a:ext cx="480127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A54B9-AF03-4C6F-BA77-D7819AB17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85" y="3114631"/>
            <a:ext cx="5401429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4324D1-D80E-4590-9BC1-EB3140B31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3" y="3152736"/>
            <a:ext cx="10374173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4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081DD-AB9B-472E-B376-934268A5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81" y="2833604"/>
            <a:ext cx="10831437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49BF6-FD61-4CBD-921C-83AFFA95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30" y="3143210"/>
            <a:ext cx="8516539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92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F5CF7-5000-4763-B30D-6F213A7F1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521" y="3109868"/>
            <a:ext cx="6496957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9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CF5B8-31E0-4B1E-9ABA-C2CA95D9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6" y="3138447"/>
            <a:ext cx="6363588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9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A9367-D7CA-49BE-985C-6BFFA198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9" y="2223919"/>
            <a:ext cx="6744641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2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513325-CA88-4E21-879A-0021981A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2476367"/>
            <a:ext cx="7325747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8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7CC29E-0C90-4104-8EAA-09ACFB0B9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7404F5-3F0C-4006-94E4-4E147DB1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362AF-F347-461C-9BF5-4749EB43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36" y="2500183"/>
            <a:ext cx="7716327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DDD5B-9432-0C4D-AC9A-E3769CC8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" y="2260315"/>
            <a:ext cx="12033427" cy="234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C8CC8-1E7C-044E-9BB7-5E59544CAAEC}"/>
              </a:ext>
            </a:extLst>
          </p:cNvPr>
          <p:cNvSpPr/>
          <p:nvPr/>
        </p:nvSpPr>
        <p:spPr>
          <a:xfrm>
            <a:off x="9113178" y="2522306"/>
            <a:ext cx="1340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7E7AF-206C-8D43-BAEE-964CBDC118C4}"/>
              </a:ext>
            </a:extLst>
          </p:cNvPr>
          <p:cNvSpPr/>
          <p:nvPr/>
        </p:nvSpPr>
        <p:spPr>
          <a:xfrm>
            <a:off x="9431675" y="3164440"/>
            <a:ext cx="7222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6F9C7-1CDD-964A-BA9B-969CDC41F8A1}"/>
              </a:ext>
            </a:extLst>
          </p:cNvPr>
          <p:cNvSpPr/>
          <p:nvPr/>
        </p:nvSpPr>
        <p:spPr>
          <a:xfrm>
            <a:off x="3174715" y="3270607"/>
            <a:ext cx="1811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1EA7-32EB-EB40-B588-ECEB0270B63B}"/>
              </a:ext>
            </a:extLst>
          </p:cNvPr>
          <p:cNvSpPr/>
          <p:nvPr/>
        </p:nvSpPr>
        <p:spPr>
          <a:xfrm>
            <a:off x="8383711" y="3855377"/>
            <a:ext cx="83528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966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69192-7E17-1044-9DBA-553D6583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" y="1602769"/>
            <a:ext cx="12099171" cy="3678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CD3D97-908D-9648-A2D6-CABA06AFB9AE}"/>
              </a:ext>
            </a:extLst>
          </p:cNvPr>
          <p:cNvSpPr/>
          <p:nvPr/>
        </p:nvSpPr>
        <p:spPr>
          <a:xfrm>
            <a:off x="6791217" y="1977776"/>
            <a:ext cx="11041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422A-32CC-AB4C-89FF-9F3787AAD174}"/>
              </a:ext>
            </a:extLst>
          </p:cNvPr>
          <p:cNvSpPr/>
          <p:nvPr/>
        </p:nvSpPr>
        <p:spPr>
          <a:xfrm>
            <a:off x="5887092" y="1977776"/>
            <a:ext cx="6678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BF4BB-249C-7946-9EB2-95E5892DDC79}"/>
              </a:ext>
            </a:extLst>
          </p:cNvPr>
          <p:cNvSpPr/>
          <p:nvPr/>
        </p:nvSpPr>
        <p:spPr>
          <a:xfrm>
            <a:off x="2897312" y="1977776"/>
            <a:ext cx="71853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7258-4BBC-8349-B327-8A7DB6AE03C4}"/>
              </a:ext>
            </a:extLst>
          </p:cNvPr>
          <p:cNvSpPr/>
          <p:nvPr/>
        </p:nvSpPr>
        <p:spPr>
          <a:xfrm>
            <a:off x="247650" y="1977776"/>
            <a:ext cx="13188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81AEC-4F15-724E-B9F4-E76A122D7868}"/>
              </a:ext>
            </a:extLst>
          </p:cNvPr>
          <p:cNvSpPr/>
          <p:nvPr/>
        </p:nvSpPr>
        <p:spPr>
          <a:xfrm>
            <a:off x="9842642" y="3272319"/>
            <a:ext cx="9808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03BFB-5703-CA40-B4AA-8FBB21B6FBA0}"/>
              </a:ext>
            </a:extLst>
          </p:cNvPr>
          <p:cNvSpPr/>
          <p:nvPr/>
        </p:nvSpPr>
        <p:spPr>
          <a:xfrm>
            <a:off x="10417996" y="3929866"/>
            <a:ext cx="15459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BA05-E01D-FC4D-9FF9-9EE41B974D42}"/>
              </a:ext>
            </a:extLst>
          </p:cNvPr>
          <p:cNvSpPr/>
          <p:nvPr/>
        </p:nvSpPr>
        <p:spPr>
          <a:xfrm>
            <a:off x="3976098" y="3929866"/>
            <a:ext cx="12349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52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29FA1-BC82-5448-A037-1EF5818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" y="2301411"/>
            <a:ext cx="12108830" cy="2260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08A7A-9857-5946-A2F7-98D932557234}"/>
              </a:ext>
            </a:extLst>
          </p:cNvPr>
          <p:cNvSpPr/>
          <p:nvPr/>
        </p:nvSpPr>
        <p:spPr>
          <a:xfrm>
            <a:off x="5959011" y="3164440"/>
            <a:ext cx="6315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0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AB7FF-14EB-F341-9D0D-FAE96CD0D3A7}"/>
              </a:ext>
            </a:extLst>
          </p:cNvPr>
          <p:cNvSpPr/>
          <p:nvPr/>
        </p:nvSpPr>
        <p:spPr>
          <a:xfrm>
            <a:off x="739738" y="2001985"/>
            <a:ext cx="12274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AF4D2-40F5-B549-9F6C-88761BBC0A16}"/>
              </a:ext>
            </a:extLst>
          </p:cNvPr>
          <p:cNvSpPr/>
          <p:nvPr/>
        </p:nvSpPr>
        <p:spPr>
          <a:xfrm>
            <a:off x="9277563" y="2762272"/>
            <a:ext cx="9500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E47F-70C7-C44D-85ED-7D9B4251ECE0}"/>
              </a:ext>
            </a:extLst>
          </p:cNvPr>
          <p:cNvSpPr/>
          <p:nvPr/>
        </p:nvSpPr>
        <p:spPr>
          <a:xfrm>
            <a:off x="739737" y="265439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E85F2-2F7C-4922-A111-C71AFD9C7665}"/>
              </a:ext>
            </a:extLst>
          </p:cNvPr>
          <p:cNvGrpSpPr/>
          <p:nvPr/>
        </p:nvGrpSpPr>
        <p:grpSpPr>
          <a:xfrm>
            <a:off x="0" y="1616703"/>
            <a:ext cx="12192000" cy="3972861"/>
            <a:chOff x="0" y="1616703"/>
            <a:chExt cx="12192000" cy="3972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9AE9A2-2B27-7D47-9BEF-2698DA8D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32"/>
            <a:stretch/>
          </p:blipFill>
          <p:spPr>
            <a:xfrm>
              <a:off x="0" y="1616703"/>
              <a:ext cx="12082486" cy="2379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26E47-978E-D24C-8567-7145BF44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0"/>
            <a:stretch/>
          </p:blipFill>
          <p:spPr>
            <a:xfrm>
              <a:off x="248294" y="3995804"/>
              <a:ext cx="11943706" cy="159376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E7FA6-AB3D-2645-8A50-28D15AD12ABC}"/>
              </a:ext>
            </a:extLst>
          </p:cNvPr>
          <p:cNvSpPr/>
          <p:nvPr/>
        </p:nvSpPr>
        <p:spPr>
          <a:xfrm>
            <a:off x="8743167" y="4679670"/>
            <a:ext cx="12508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B702B-E34A-7049-8431-63ACBB69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" y="1859621"/>
            <a:ext cx="11986519" cy="316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2A699-EF6B-F842-9E0B-41029F5C940B}"/>
              </a:ext>
            </a:extLst>
          </p:cNvPr>
          <p:cNvSpPr/>
          <p:nvPr/>
        </p:nvSpPr>
        <p:spPr>
          <a:xfrm>
            <a:off x="4547650" y="2253562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6E21B-E428-0149-AD96-9F56F90F58C1}"/>
              </a:ext>
            </a:extLst>
          </p:cNvPr>
          <p:cNvSpPr/>
          <p:nvPr/>
        </p:nvSpPr>
        <p:spPr>
          <a:xfrm>
            <a:off x="10347200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27CB-4E4B-2E48-ADE2-A8611AEDC11F}"/>
              </a:ext>
            </a:extLst>
          </p:cNvPr>
          <p:cNvSpPr/>
          <p:nvPr/>
        </p:nvSpPr>
        <p:spPr>
          <a:xfrm>
            <a:off x="1616559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9C72D-F3A3-504F-BD0D-8D7B5A99F0FC}"/>
              </a:ext>
            </a:extLst>
          </p:cNvPr>
          <p:cNvSpPr/>
          <p:nvPr/>
        </p:nvSpPr>
        <p:spPr>
          <a:xfrm>
            <a:off x="9394521" y="4335411"/>
            <a:ext cx="12112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32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9B45-72DE-D94C-9131-45C4FCF4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" y="1890445"/>
            <a:ext cx="12120292" cy="3102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DEC61-60B7-B041-85E6-7092D1A4681A}"/>
              </a:ext>
            </a:extLst>
          </p:cNvPr>
          <p:cNvSpPr/>
          <p:nvPr/>
        </p:nvSpPr>
        <p:spPr>
          <a:xfrm>
            <a:off x="4233798" y="2907586"/>
            <a:ext cx="18120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72972-6D95-0941-95A5-B4604A2F33B7}"/>
              </a:ext>
            </a:extLst>
          </p:cNvPr>
          <p:cNvSpPr/>
          <p:nvPr/>
        </p:nvSpPr>
        <p:spPr>
          <a:xfrm>
            <a:off x="3494762" y="2907586"/>
            <a:ext cx="4972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C2C9-DCEF-CA43-B922-BA3D93DADFF0}"/>
              </a:ext>
            </a:extLst>
          </p:cNvPr>
          <p:cNvSpPr/>
          <p:nvPr/>
        </p:nvSpPr>
        <p:spPr>
          <a:xfrm>
            <a:off x="8668011" y="3556269"/>
            <a:ext cx="11110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45E47-9EAF-D24D-9E64-B8730A9B3C2A}"/>
              </a:ext>
            </a:extLst>
          </p:cNvPr>
          <p:cNvSpPr/>
          <p:nvPr/>
        </p:nvSpPr>
        <p:spPr>
          <a:xfrm>
            <a:off x="5586609" y="3556269"/>
            <a:ext cx="13065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9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80303-47F8-B546-8137-227510D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1" y="2476071"/>
            <a:ext cx="12072131" cy="1931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CA51A-66EC-944D-9999-B1C4D16AE0A4}"/>
              </a:ext>
            </a:extLst>
          </p:cNvPr>
          <p:cNvSpPr/>
          <p:nvPr/>
        </p:nvSpPr>
        <p:spPr>
          <a:xfrm>
            <a:off x="3945700" y="3030176"/>
            <a:ext cx="9607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9E65-D5E3-EA46-BE80-12660FE29570}"/>
              </a:ext>
            </a:extLst>
          </p:cNvPr>
          <p:cNvSpPr/>
          <p:nvPr/>
        </p:nvSpPr>
        <p:spPr>
          <a:xfrm>
            <a:off x="325677" y="3174713"/>
            <a:ext cx="11235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639F8-D7F2-7341-9F0C-EBB14D47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766"/>
            <a:ext cx="12122524" cy="2392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19F01-C24A-0044-A415-B2F26BE84BC7}"/>
              </a:ext>
            </a:extLst>
          </p:cNvPr>
          <p:cNvSpPr/>
          <p:nvPr/>
        </p:nvSpPr>
        <p:spPr>
          <a:xfrm>
            <a:off x="1741118" y="2641869"/>
            <a:ext cx="7101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3228B-E50C-DB48-9E8A-019F5AA2EF7F}"/>
              </a:ext>
            </a:extLst>
          </p:cNvPr>
          <p:cNvSpPr/>
          <p:nvPr/>
        </p:nvSpPr>
        <p:spPr>
          <a:xfrm>
            <a:off x="3933174" y="3168727"/>
            <a:ext cx="8768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3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32</Words>
  <Application>Microsoft Office PowerPoint</Application>
  <PresentationFormat>Widescreen</PresentationFormat>
  <Paragraphs>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محادثة عن: فَلْسَفَةٌ أَعْجَبَتْنِي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62</cp:revision>
  <dcterms:created xsi:type="dcterms:W3CDTF">2020-09-13T16:40:33Z</dcterms:created>
  <dcterms:modified xsi:type="dcterms:W3CDTF">2026-05-24T18:26:17Z</dcterms:modified>
</cp:coreProperties>
</file>