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86" r:id="rId2"/>
    <p:sldId id="25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11" r:id="rId18"/>
    <p:sldId id="27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F73B7-26C3-420F-BDA8-4CCED225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1809037"/>
            <a:ext cx="10221751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0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17515-4036-4BAB-9548-6C8872FF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1741740"/>
            <a:ext cx="1019317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72475-E45C-4D69-9B43-F9B69986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1776280"/>
            <a:ext cx="10221751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9ED99-DC18-45B4-BF43-1172E5854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1711413"/>
            <a:ext cx="10164594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1F642-D533-43AF-A5E4-DB5A603C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1821547"/>
            <a:ext cx="10183646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256A3-2B7C-46B2-AD42-65258B7C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952549"/>
            <a:ext cx="1033606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BC34-D82C-4013-9B92-366B9655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952549"/>
            <a:ext cx="10040751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9D1BD-3A04-4609-8907-D5A4FE8E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919790"/>
            <a:ext cx="10450383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8886B-9C78-4F9C-816F-505910C4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1762317"/>
            <a:ext cx="10231278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عامة - 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والثاني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9A76A-7670-4EBE-9919-717B200D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1887067"/>
            <a:ext cx="10345594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6FC78-14D2-4913-B263-547A0C80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97" y="1855505"/>
            <a:ext cx="10602805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3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D8885-35E8-4BD7-96F6-5835108E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818276"/>
            <a:ext cx="10259857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27EF7-513F-4757-AFD4-C88D4EF8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864422"/>
            <a:ext cx="997406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4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C7B46-6D7E-4BF2-8901-5CAF3486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853111"/>
            <a:ext cx="10450383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8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77DFD-8B42-43E2-865F-6B1F1415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767951"/>
            <a:ext cx="10250330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7560B-62A1-447D-B230-09433669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1820347"/>
            <a:ext cx="10240804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10E10-0E67-4319-8013-778D9102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814095"/>
            <a:ext cx="1045991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743C-5781-41FA-B3F0-EE31545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082E-36A0-4342-B1EB-AAB15CD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C76A4-404D-41CB-9FE2-549944AB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9" y="1786300"/>
            <a:ext cx="10076762" cy="44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469D4-9BAA-47B2-AEAA-62BA4D8D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712837"/>
            <a:ext cx="10336067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FADC9-BD6E-4264-9759-0F937B5E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717953"/>
            <a:ext cx="10307488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B1735-AA69-4DC2-B72C-3AA6EE2F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937321"/>
            <a:ext cx="1025985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83B7E-F0F1-476C-BF52-32135B61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786973"/>
            <a:ext cx="10288436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75DAF-845D-4DD1-A0B8-EBF755DD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822389"/>
            <a:ext cx="10469436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0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15D95-D013-4391-B58B-B0253F6B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881976"/>
            <a:ext cx="1035512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A85A-28A4-4F87-B7BF-0045518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2FF2-4FFA-47FB-A691-C2AC0DB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F4111-1195-46A2-8D76-7CE54135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1842707"/>
            <a:ext cx="10126488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5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71</Words>
  <Application>Microsoft Office PowerPoint</Application>
  <PresentationFormat>Widescreen</PresentationFormat>
  <Paragraphs>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Sakkal Majalla</vt:lpstr>
      <vt:lpstr>Office Theme</vt:lpstr>
      <vt:lpstr>PowerPoint Presentation</vt:lpstr>
      <vt:lpstr>مراجعة عامة - 1: الفصل الأول والثاني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89</cp:revision>
  <dcterms:created xsi:type="dcterms:W3CDTF">2020-09-13T16:40:33Z</dcterms:created>
  <dcterms:modified xsi:type="dcterms:W3CDTF">2026-05-03T15:20:01Z</dcterms:modified>
</cp:coreProperties>
</file>