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386" r:id="rId2"/>
    <p:sldId id="256" r:id="rId3"/>
    <p:sldId id="387" r:id="rId4"/>
    <p:sldId id="388" r:id="rId5"/>
    <p:sldId id="389" r:id="rId6"/>
    <p:sldId id="390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400" r:id="rId17"/>
    <p:sldId id="401" r:id="rId18"/>
    <p:sldId id="402" r:id="rId19"/>
    <p:sldId id="403" r:id="rId20"/>
    <p:sldId id="404" r:id="rId21"/>
    <p:sldId id="405" r:id="rId22"/>
    <p:sldId id="406" r:id="rId23"/>
    <p:sldId id="407" r:id="rId24"/>
    <p:sldId id="408" r:id="rId25"/>
    <p:sldId id="409" r:id="rId26"/>
    <p:sldId id="410" r:id="rId27"/>
    <p:sldId id="411" r:id="rId28"/>
    <p:sldId id="412" r:id="rId29"/>
    <p:sldId id="413" r:id="rId30"/>
    <p:sldId id="414" r:id="rId31"/>
    <p:sldId id="415" r:id="rId32"/>
    <p:sldId id="416" r:id="rId33"/>
    <p:sldId id="27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561E – Arabic Curriculum – Lecture No. </a:t>
            </a:r>
            <a:r>
              <a:rPr lang="en-US" sz="1800" b="1" dirty="0"/>
              <a:t>1</a:t>
            </a:r>
            <a:r>
              <a:rPr lang="ar-EG" sz="1800" b="1" dirty="0"/>
              <a:t>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E67BA-27E2-48AA-8CDB-96585382D743}"/>
              </a:ext>
            </a:extLst>
          </p:cNvPr>
          <p:cNvSpPr txBox="1"/>
          <p:nvPr userDrawn="1"/>
        </p:nvSpPr>
        <p:spPr>
          <a:xfrm>
            <a:off x="1" y="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الصحوة الإسلامية بين الجمود والتطرف</a:t>
            </a:r>
            <a:endParaRPr lang="en-US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EG" sz="2200" b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يوسف القرضاوي</a:t>
            </a:r>
            <a:endParaRPr lang="en-US" sz="2200" b="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A876C8-ECF6-C5DB-B0D6-22574BCF919F}"/>
              </a:ext>
            </a:extLst>
          </p:cNvPr>
          <p:cNvSpPr txBox="1"/>
          <p:nvPr/>
        </p:nvSpPr>
        <p:spPr>
          <a:xfrm>
            <a:off x="3191219" y="742150"/>
            <a:ext cx="5809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L9 (LNG 561E)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B3DDE-FCFF-45EA-A006-2F613E52B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55945">
            <a:off x="4567670" y="1930630"/>
            <a:ext cx="3056660" cy="416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2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BB90E-D35E-4D16-8102-E6050653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1E881F-539F-4AE7-A752-80FE55CB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F5205E-39AA-4767-A78F-F873C54CA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282" y="1947173"/>
            <a:ext cx="10469436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83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BB90E-D35E-4D16-8102-E6050653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1E881F-539F-4AE7-A752-80FE55CB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E78950-28D9-4F95-A381-C544DD42C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73" y="1964778"/>
            <a:ext cx="9746254" cy="43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89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BB90E-D35E-4D16-8102-E6050653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1E881F-539F-4AE7-A752-80FE55CB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063748-BB6C-446F-B27F-EC88E76C7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45" y="1844746"/>
            <a:ext cx="10278909" cy="41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11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BB90E-D35E-4D16-8102-E6050653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1E881F-539F-4AE7-A752-80FE55CB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BE935E-63A8-47B3-813F-9DFE3F2FF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19" y="1819181"/>
            <a:ext cx="10478962" cy="46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77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BB90E-D35E-4D16-8102-E6050653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1E881F-539F-4AE7-A752-80FE55CB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B60493-C72C-46F7-9C56-60EF117DC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56" y="1803987"/>
            <a:ext cx="10307488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34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BB90E-D35E-4D16-8102-E6050653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1E881F-539F-4AE7-A752-80FE55CB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2825DE-5A77-43BC-8567-7FF012215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71" y="1786129"/>
            <a:ext cx="10259857" cy="46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82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BB90E-D35E-4D16-8102-E6050653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1E881F-539F-4AE7-A752-80FE55CB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C1E288-61E5-4E62-B9B8-540C5E043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98" y="1786422"/>
            <a:ext cx="10421804" cy="45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87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BB90E-D35E-4D16-8102-E6050653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1E881F-539F-4AE7-A752-80FE55CB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2A3237-5831-4A97-B3D0-4C10B60DB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29" y="1781659"/>
            <a:ext cx="10326541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85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BB90E-D35E-4D16-8102-E6050653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1E881F-539F-4AE7-A752-80FE55CB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D4338C-7C42-4825-A6C6-E46A84108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87" y="1800711"/>
            <a:ext cx="10212225" cy="4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24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BB90E-D35E-4D16-8102-E6050653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1E881F-539F-4AE7-A752-80FE55CB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A3AE0E-967D-4410-A715-30B618F71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92" y="1921897"/>
            <a:ext cx="10317015" cy="4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31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مراجعة عامة - 2:</a:t>
            </a:r>
            <a:b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 والرابع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BB90E-D35E-4D16-8102-E6050653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1E881F-539F-4AE7-A752-80FE55CB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EEDCD-58A5-46F2-B2B0-78DD9DA5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35" y="1806384"/>
            <a:ext cx="10250330" cy="467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05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BB90E-D35E-4D16-8102-E6050653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1E881F-539F-4AE7-A752-80FE55CB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C7F02B-2ABA-47CC-9557-A912C7072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29" y="1772717"/>
            <a:ext cx="10145541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70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BB90E-D35E-4D16-8102-E6050653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1E881F-539F-4AE7-A752-80FE55CB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861EA8-CEDA-463E-B8A9-B9A1455B3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50" y="1924557"/>
            <a:ext cx="10383699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80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BB90E-D35E-4D16-8102-E6050653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1E881F-539F-4AE7-A752-80FE55CB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73B8E2-D07B-4528-9C7B-8E2CD073F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160" y="1854859"/>
            <a:ext cx="9371680" cy="436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27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BB90E-D35E-4D16-8102-E6050653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1E881F-539F-4AE7-A752-80FE55CB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4C5704-58AA-4315-A4EB-0CB1FF397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294" y="2050961"/>
            <a:ext cx="9195412" cy="434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9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BB90E-D35E-4D16-8102-E6050653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1E881F-539F-4AE7-A752-80FE55CB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F16E94-3B16-4F95-8E29-457C84F6C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56" y="1783442"/>
            <a:ext cx="10307488" cy="452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61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BB90E-D35E-4D16-8102-E6050653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1E881F-539F-4AE7-A752-80FE55CB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E39D96-DCA2-498E-A74E-0E2312337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56" y="1795948"/>
            <a:ext cx="10307488" cy="45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09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BB90E-D35E-4D16-8102-E6050653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1E881F-539F-4AE7-A752-80FE55CB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68C887-1948-43E8-A683-55A17D252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56" y="1792938"/>
            <a:ext cx="10307488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03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BB90E-D35E-4D16-8102-E6050653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1E881F-539F-4AE7-A752-80FE55CB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B83BE-98B7-4997-BD7F-20D6C4024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136" y="1757185"/>
            <a:ext cx="9767728" cy="462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5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BB90E-D35E-4D16-8102-E6050653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1E881F-539F-4AE7-A752-80FE55CB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8C0D96-2EA0-4378-94FB-0EB8BCCA6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261" y="1847293"/>
            <a:ext cx="9239478" cy="422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71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BB90E-D35E-4D16-8102-E6050653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1E881F-539F-4AE7-A752-80FE55CB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16DBB1-91C4-4FD7-B5AB-8F87E5C44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71" y="1750067"/>
            <a:ext cx="10259857" cy="42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28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BB90E-D35E-4D16-8102-E6050653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1E881F-539F-4AE7-A752-80FE55CB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BB308A-75C8-42C7-86CD-BD1A8E639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175" y="1746174"/>
            <a:ext cx="9313650" cy="46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49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BB90E-D35E-4D16-8102-E6050653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1E881F-539F-4AE7-A752-80FE55CB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E5613A-DB92-46F3-8333-28EC1D844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24" y="1824526"/>
            <a:ext cx="10402752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80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BB90E-D35E-4D16-8102-E6050653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1E881F-539F-4AE7-A752-80FE55CB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7973A5-AB8E-438A-BB1C-168CF4591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40" y="1964770"/>
            <a:ext cx="10355120" cy="44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666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BB90E-D35E-4D16-8102-E6050653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1E881F-539F-4AE7-A752-80FE55CB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7A7F3-2298-4F8D-B473-926D60012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98" y="1812607"/>
            <a:ext cx="10421804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39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BB90E-D35E-4D16-8102-E6050653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1E881F-539F-4AE7-A752-80FE55CB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FA0258-3D14-4B16-9CA0-43C118AA3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02" y="1844750"/>
            <a:ext cx="11431595" cy="41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32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BB90E-D35E-4D16-8102-E6050653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1E881F-539F-4AE7-A752-80FE55CB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462CFB-4E2A-4281-BD3F-A91B04D7B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50" y="1847145"/>
            <a:ext cx="10383699" cy="43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47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BB90E-D35E-4D16-8102-E6050653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1E881F-539F-4AE7-A752-80FE55CB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97EC78-6129-46B8-B2B3-6253D3580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03" y="1928120"/>
            <a:ext cx="10345594" cy="419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7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BB90E-D35E-4D16-8102-E6050653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1E881F-539F-4AE7-A752-80FE55CB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CEB65A-C386-4181-8A22-9083E0F9D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042" y="1897915"/>
            <a:ext cx="9525916" cy="420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13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BB90E-D35E-4D16-8102-E6050653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1E881F-539F-4AE7-A752-80FE55CB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E357D-04B7-4B74-82D9-30BC919BB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56" y="1959389"/>
            <a:ext cx="10307488" cy="42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38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80</Words>
  <Application>Microsoft Office PowerPoint</Application>
  <PresentationFormat>Widescreen</PresentationFormat>
  <Paragraphs>65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Sakkal Majalla</vt:lpstr>
      <vt:lpstr>Office Theme</vt:lpstr>
      <vt:lpstr>PowerPoint Presentation</vt:lpstr>
      <vt:lpstr>مراجعة عامة - 2: الفصل الثالث والرابع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87</cp:revision>
  <dcterms:created xsi:type="dcterms:W3CDTF">2020-09-13T16:40:33Z</dcterms:created>
  <dcterms:modified xsi:type="dcterms:W3CDTF">2026-05-03T15:54:47Z</dcterms:modified>
</cp:coreProperties>
</file>