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544" r:id="rId3"/>
    <p:sldId id="571" r:id="rId4"/>
    <p:sldId id="545" r:id="rId5"/>
    <p:sldId id="546" r:id="rId6"/>
    <p:sldId id="547" r:id="rId7"/>
    <p:sldId id="548" r:id="rId8"/>
    <p:sldId id="27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584" autoAdjust="0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97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5/23/2026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561E – Arabic Curriculum – Lecture No. </a:t>
            </a:r>
            <a:r>
              <a:rPr lang="en-US" sz="1800" b="1" dirty="0"/>
              <a:t>17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9E67BA-27E2-48AA-8CDB-96585382D743}"/>
              </a:ext>
            </a:extLst>
          </p:cNvPr>
          <p:cNvSpPr txBox="1"/>
          <p:nvPr userDrawn="1"/>
        </p:nvSpPr>
        <p:spPr>
          <a:xfrm>
            <a:off x="1" y="0"/>
            <a:ext cx="21989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2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مسرحية عالم وطاغية</a:t>
            </a:r>
            <a:endParaRPr lang="en-US" sz="2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/>
            <a:r>
              <a:rPr lang="ar-EG" sz="2200" b="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يوسف القرضاوي</a:t>
            </a:r>
            <a:endParaRPr lang="en-US" sz="2200" b="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ar-EG" sz="6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(</a:t>
            </a:r>
            <a:r>
              <a:rPr lang="en-US" sz="6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r>
              <a:rPr lang="ar-EG" sz="6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)</a:t>
            </a:r>
            <a:br>
              <a:rPr lang="ar-EG" sz="6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EG" sz="6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المقدمة + الفصل </a:t>
            </a:r>
            <a:r>
              <a:rPr lang="ar-EG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الأول</a:t>
            </a:r>
            <a:endParaRPr lang="ar-EG" sz="60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E817973-F73E-40A1-99F5-1AE45FE3ED0A}"/>
              </a:ext>
            </a:extLst>
          </p:cNvPr>
          <p:cNvSpPr txBox="1"/>
          <p:nvPr/>
        </p:nvSpPr>
        <p:spPr>
          <a:xfrm>
            <a:off x="0" y="6389017"/>
            <a:ext cx="2467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ص1 </a:t>
            </a:r>
            <a:endParaRPr lang="en-US" sz="2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903263A-8F5C-47CD-A773-28CE375243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202" y="656838"/>
            <a:ext cx="11069595" cy="5544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035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51B579-B185-44B6-8790-B48ABCFD9B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018" y="952154"/>
            <a:ext cx="11021963" cy="495369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1495E47-0C0D-4816-A076-FDA5AEB22CFF}"/>
              </a:ext>
            </a:extLst>
          </p:cNvPr>
          <p:cNvSpPr txBox="1"/>
          <p:nvPr/>
        </p:nvSpPr>
        <p:spPr>
          <a:xfrm>
            <a:off x="0" y="6389017"/>
            <a:ext cx="2467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ص2 </a:t>
            </a:r>
            <a:endParaRPr lang="en-US" sz="2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507929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E817973-F73E-40A1-99F5-1AE45FE3ED0A}"/>
              </a:ext>
            </a:extLst>
          </p:cNvPr>
          <p:cNvSpPr txBox="1"/>
          <p:nvPr/>
        </p:nvSpPr>
        <p:spPr>
          <a:xfrm>
            <a:off x="0" y="6389017"/>
            <a:ext cx="2467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ص3 أ</a:t>
            </a:r>
            <a:endParaRPr lang="en-US" sz="2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FD42DB-793F-45B7-8DE5-3607AFCBC0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308" y="1391017"/>
            <a:ext cx="10993384" cy="4648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4898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E817973-F73E-40A1-99F5-1AE45FE3ED0A}"/>
              </a:ext>
            </a:extLst>
          </p:cNvPr>
          <p:cNvSpPr txBox="1"/>
          <p:nvPr/>
        </p:nvSpPr>
        <p:spPr>
          <a:xfrm>
            <a:off x="0" y="6389017"/>
            <a:ext cx="2467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ص3 ب</a:t>
            </a:r>
            <a:endParaRPr lang="en-US" sz="2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D0C6B0-FE05-4886-92A2-3717AEFA38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957"/>
          <a:stretch/>
        </p:blipFill>
        <p:spPr>
          <a:xfrm>
            <a:off x="1333041" y="760166"/>
            <a:ext cx="9810856" cy="5598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909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E817973-F73E-40A1-99F5-1AE45FE3ED0A}"/>
              </a:ext>
            </a:extLst>
          </p:cNvPr>
          <p:cNvSpPr txBox="1"/>
          <p:nvPr/>
        </p:nvSpPr>
        <p:spPr>
          <a:xfrm>
            <a:off x="0" y="6389017"/>
            <a:ext cx="2467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ص3 ج</a:t>
            </a:r>
            <a:endParaRPr lang="en-US" sz="2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902EBB-D0D5-499D-BB63-5CE10D0ECA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150" y="1704734"/>
            <a:ext cx="11107700" cy="344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0231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E817973-F73E-40A1-99F5-1AE45FE3ED0A}"/>
              </a:ext>
            </a:extLst>
          </p:cNvPr>
          <p:cNvSpPr txBox="1"/>
          <p:nvPr/>
        </p:nvSpPr>
        <p:spPr>
          <a:xfrm>
            <a:off x="0" y="6389017"/>
            <a:ext cx="2467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ص4 أ</a:t>
            </a:r>
            <a:endParaRPr lang="en-US" sz="2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F320BC-E7B8-4505-9B2B-48D1538879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2867" y="634225"/>
            <a:ext cx="8446266" cy="558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7165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</TotalTime>
  <Words>24</Words>
  <Application>Microsoft Office PowerPoint</Application>
  <PresentationFormat>Widescreen</PresentationFormat>
  <Paragraphs>10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Sakkal Majalla</vt:lpstr>
      <vt:lpstr>Office Theme</vt:lpstr>
      <vt:lpstr>(1) المقدمة + الفصل الأول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Dr. Ehab ATTA</cp:lastModifiedBy>
  <cp:revision>89</cp:revision>
  <dcterms:created xsi:type="dcterms:W3CDTF">2020-09-13T16:40:33Z</dcterms:created>
  <dcterms:modified xsi:type="dcterms:W3CDTF">2026-05-23T11:58:59Z</dcterms:modified>
</cp:coreProperties>
</file>