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571" r:id="rId3"/>
    <p:sldId id="548" r:id="rId4"/>
    <p:sldId id="551" r:id="rId5"/>
    <p:sldId id="552" r:id="rId6"/>
    <p:sldId id="553" r:id="rId7"/>
    <p:sldId id="554" r:id="rId8"/>
    <p:sldId id="555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ar-EG" sz="1800" b="1" dirty="0"/>
              <a:t>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219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مسرحية عالم وطاغية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1B579-B185-44B6-8790-B48ABCFD9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952154"/>
            <a:ext cx="11021963" cy="4953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495E47-0C0D-4816-A076-FDA5AEB22CFF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079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ص4 أ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320BC-E7B8-4505-9B2B-48D15388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67" y="634225"/>
            <a:ext cx="8446266" cy="55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1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ص5 ب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A18D5-7EE3-474A-89EE-6A54C7427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2"/>
          <a:stretch/>
        </p:blipFill>
        <p:spPr>
          <a:xfrm>
            <a:off x="1943750" y="506776"/>
            <a:ext cx="8304500" cy="57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ص6 أ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...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D63E1-9089-4DA7-8D65-8BE2B7D0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47" y="731652"/>
            <a:ext cx="10825906" cy="53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4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ص6 ب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02013-F158-4112-9903-D3CCED02E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058" y="747171"/>
            <a:ext cx="9503884" cy="53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4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ص7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8B956-F55F-4616-BA55-C121FA34B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99" y="442495"/>
            <a:ext cx="8068801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D3436-F1C3-4A85-AF1C-6F73D3BFF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71" y="875943"/>
            <a:ext cx="10802858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2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24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Office Theme</vt:lpstr>
      <vt:lpstr>(2) الفصل الأول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90</cp:revision>
  <dcterms:created xsi:type="dcterms:W3CDTF">2020-09-13T16:40:33Z</dcterms:created>
  <dcterms:modified xsi:type="dcterms:W3CDTF">2026-05-24T18:56:10Z</dcterms:modified>
</cp:coreProperties>
</file>