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89" r:id="rId3"/>
    <p:sldId id="499" r:id="rId4"/>
    <p:sldId id="262" r:id="rId5"/>
    <p:sldId id="520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261" r:id="rId16"/>
    <p:sldId id="2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8" autoAdjust="0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3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BF23B9-8080-4FB4-B858-A1E321BF0662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FB42041-EEFE-410A-B4B4-1FCDCAD278A9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المَلَابِس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BD1B000-6DBE-4347-8291-B89FBEBE6B46}" type="parTrans" cxnId="{18B33838-B800-49D5-92B8-87A8C463DD5F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4C162E-AFE8-4417-B6B4-A24746DF53BF}" type="sibTrans" cxnId="{18B33838-B800-49D5-92B8-87A8C463DD5F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69BA6EE-52F8-4746-9E6C-48BB3973588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مِنْ أَنْوَاع المَلَابِس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E9AF2EF-32F8-40D9-BA21-825DFB6336E3}" type="parTrans" cxnId="{452FDB51-2639-4B57-B73C-0C74DCE56CEF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4301372-6810-44E2-AE6F-BADE0B282F33}" type="sibTrans" cxnId="{452FDB51-2639-4B57-B73C-0C74DCE56CEF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16A19D7-4F14-4628-BB20-CCE725F47DF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المَقَاس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CC65919-A6A0-4A0E-BEA8-35494DB580EF}" type="parTrans" cxnId="{42FD5E45-2A46-4CAF-972A-925F759B264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717A1D8-FDA8-4457-BEE7-0CF0A97D7F0C}" type="sibTrans" cxnId="{42FD5E45-2A46-4CAF-972A-925F759B264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E3C36F5-8593-4FE5-B153-FCCB820B80B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الأَلْوَان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817D9F6-6C39-445E-86AB-0B8EE9F31A95}" type="parTrans" cxnId="{AB9FF948-647C-48D4-A8A3-16CDA7A03F8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EAFF177-CAE8-4AF1-BAB2-35C78D614C35}" type="sibTrans" cxnId="{AB9FF948-647C-48D4-A8A3-16CDA7A03F8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F48CA6E-31A4-480A-92CE-86E49CD3914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الثَّمَن / السِّعْر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9A23238-8269-4A49-94CB-9F416B036605}" type="parTrans" cxnId="{B6F43C45-4E7E-4FBB-8EA4-466097F8C26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7FAC8B4-A553-4E5C-9541-AF4BC0C4FB17}" type="sibTrans" cxnId="{B6F43C45-4E7E-4FBB-8EA4-466097F8C26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18C71DB-15E6-4E48-B932-2B12FD19BF1F}" type="pres">
      <dgm:prSet presAssocID="{46BF23B9-8080-4FB4-B858-A1E321BF0662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23BE4FC6-5587-4F1F-B169-9C808FB9AF62}" type="pres">
      <dgm:prSet presAssocID="{5FB42041-EEFE-410A-B4B4-1FCDCAD278A9}" presName="hierRoot1" presStyleCnt="0">
        <dgm:presLayoutVars>
          <dgm:hierBranch val="init"/>
        </dgm:presLayoutVars>
      </dgm:prSet>
      <dgm:spPr/>
    </dgm:pt>
    <dgm:pt modelId="{2EE1B5EA-F611-4404-BAA8-FF72AEF4F085}" type="pres">
      <dgm:prSet presAssocID="{5FB42041-EEFE-410A-B4B4-1FCDCAD278A9}" presName="rootComposite1" presStyleCnt="0"/>
      <dgm:spPr/>
    </dgm:pt>
    <dgm:pt modelId="{58565E54-3DC4-4DDF-8B4A-CEC29018DA69}" type="pres">
      <dgm:prSet presAssocID="{5FB42041-EEFE-410A-B4B4-1FCDCAD278A9}" presName="rootText1" presStyleLbl="node0" presStyleIdx="0" presStyleCnt="1">
        <dgm:presLayoutVars>
          <dgm:chPref val="3"/>
        </dgm:presLayoutVars>
      </dgm:prSet>
      <dgm:spPr/>
    </dgm:pt>
    <dgm:pt modelId="{6399F114-91E3-4E68-BAE1-09D1567D2E76}" type="pres">
      <dgm:prSet presAssocID="{5FB42041-EEFE-410A-B4B4-1FCDCAD278A9}" presName="rootConnector1" presStyleLbl="node1" presStyleIdx="0" presStyleCnt="0"/>
      <dgm:spPr/>
    </dgm:pt>
    <dgm:pt modelId="{EFE2B567-8D64-4F51-9E3B-B3EB61371ADE}" type="pres">
      <dgm:prSet presAssocID="{5FB42041-EEFE-410A-B4B4-1FCDCAD278A9}" presName="hierChild2" presStyleCnt="0"/>
      <dgm:spPr/>
    </dgm:pt>
    <dgm:pt modelId="{C4EE63BD-87E5-432D-B4B6-1FBC07E7EFA7}" type="pres">
      <dgm:prSet presAssocID="{9E9AF2EF-32F8-40D9-BA21-825DFB6336E3}" presName="Name37" presStyleLbl="parChTrans1D2" presStyleIdx="0" presStyleCnt="4"/>
      <dgm:spPr/>
    </dgm:pt>
    <dgm:pt modelId="{66A01E6A-6892-43AE-81D5-BEABDCD74FB0}" type="pres">
      <dgm:prSet presAssocID="{769BA6EE-52F8-4746-9E6C-48BB3973588E}" presName="hierRoot2" presStyleCnt="0">
        <dgm:presLayoutVars>
          <dgm:hierBranch val="init"/>
        </dgm:presLayoutVars>
      </dgm:prSet>
      <dgm:spPr/>
    </dgm:pt>
    <dgm:pt modelId="{68CA20E3-5AD4-4A45-A897-6AB8E004C1FC}" type="pres">
      <dgm:prSet presAssocID="{769BA6EE-52F8-4746-9E6C-48BB3973588E}" presName="rootComposite" presStyleCnt="0"/>
      <dgm:spPr/>
    </dgm:pt>
    <dgm:pt modelId="{1047DC49-48B7-4258-A469-BD8F6348BD2E}" type="pres">
      <dgm:prSet presAssocID="{769BA6EE-52F8-4746-9E6C-48BB3973588E}" presName="rootText" presStyleLbl="node2" presStyleIdx="0" presStyleCnt="4">
        <dgm:presLayoutVars>
          <dgm:chPref val="3"/>
        </dgm:presLayoutVars>
      </dgm:prSet>
      <dgm:spPr/>
    </dgm:pt>
    <dgm:pt modelId="{3926B81A-2823-4750-876D-D27C6D746B13}" type="pres">
      <dgm:prSet presAssocID="{769BA6EE-52F8-4746-9E6C-48BB3973588E}" presName="rootConnector" presStyleLbl="node2" presStyleIdx="0" presStyleCnt="4"/>
      <dgm:spPr/>
    </dgm:pt>
    <dgm:pt modelId="{D88690EE-E209-4A4D-B351-695CE7E80A70}" type="pres">
      <dgm:prSet presAssocID="{769BA6EE-52F8-4746-9E6C-48BB3973588E}" presName="hierChild4" presStyleCnt="0"/>
      <dgm:spPr/>
    </dgm:pt>
    <dgm:pt modelId="{1486233C-BD8A-4BD8-B137-572B2C17D47B}" type="pres">
      <dgm:prSet presAssocID="{769BA6EE-52F8-4746-9E6C-48BB3973588E}" presName="hierChild5" presStyleCnt="0"/>
      <dgm:spPr/>
    </dgm:pt>
    <dgm:pt modelId="{ADBB83F5-120C-489F-BBEC-E8DF2F2A3190}" type="pres">
      <dgm:prSet presAssocID="{0CC65919-A6A0-4A0E-BEA8-35494DB580EF}" presName="Name37" presStyleLbl="parChTrans1D2" presStyleIdx="1" presStyleCnt="4"/>
      <dgm:spPr/>
    </dgm:pt>
    <dgm:pt modelId="{B679ADA6-7368-4C5F-A335-CE8D9A6E237B}" type="pres">
      <dgm:prSet presAssocID="{416A19D7-4F14-4628-BB20-CCE725F47DFE}" presName="hierRoot2" presStyleCnt="0">
        <dgm:presLayoutVars>
          <dgm:hierBranch val="init"/>
        </dgm:presLayoutVars>
      </dgm:prSet>
      <dgm:spPr/>
    </dgm:pt>
    <dgm:pt modelId="{A008F311-3541-421F-934D-0027A5A35BFB}" type="pres">
      <dgm:prSet presAssocID="{416A19D7-4F14-4628-BB20-CCE725F47DFE}" presName="rootComposite" presStyleCnt="0"/>
      <dgm:spPr/>
    </dgm:pt>
    <dgm:pt modelId="{C1363162-B895-4728-BADC-ED2ED9A04B8F}" type="pres">
      <dgm:prSet presAssocID="{416A19D7-4F14-4628-BB20-CCE725F47DFE}" presName="rootText" presStyleLbl="node2" presStyleIdx="1" presStyleCnt="4">
        <dgm:presLayoutVars>
          <dgm:chPref val="3"/>
        </dgm:presLayoutVars>
      </dgm:prSet>
      <dgm:spPr/>
    </dgm:pt>
    <dgm:pt modelId="{63495832-CAF8-457A-9938-AFA87BBEDE79}" type="pres">
      <dgm:prSet presAssocID="{416A19D7-4F14-4628-BB20-CCE725F47DFE}" presName="rootConnector" presStyleLbl="node2" presStyleIdx="1" presStyleCnt="4"/>
      <dgm:spPr/>
    </dgm:pt>
    <dgm:pt modelId="{CC41200E-5BDD-4714-A82B-1B4B381A79CB}" type="pres">
      <dgm:prSet presAssocID="{416A19D7-4F14-4628-BB20-CCE725F47DFE}" presName="hierChild4" presStyleCnt="0"/>
      <dgm:spPr/>
    </dgm:pt>
    <dgm:pt modelId="{DCD8F915-25B0-4630-AAC9-B10CC5E50423}" type="pres">
      <dgm:prSet presAssocID="{416A19D7-4F14-4628-BB20-CCE725F47DFE}" presName="hierChild5" presStyleCnt="0"/>
      <dgm:spPr/>
    </dgm:pt>
    <dgm:pt modelId="{15E2F05A-89B5-4861-B8A2-DD914DF809FD}" type="pres">
      <dgm:prSet presAssocID="{4817D9F6-6C39-445E-86AB-0B8EE9F31A95}" presName="Name37" presStyleLbl="parChTrans1D2" presStyleIdx="2" presStyleCnt="4"/>
      <dgm:spPr/>
    </dgm:pt>
    <dgm:pt modelId="{29745809-91B3-43EE-8A14-78610419C7E9}" type="pres">
      <dgm:prSet presAssocID="{3E3C36F5-8593-4FE5-B153-FCCB820B80B0}" presName="hierRoot2" presStyleCnt="0">
        <dgm:presLayoutVars>
          <dgm:hierBranch val="init"/>
        </dgm:presLayoutVars>
      </dgm:prSet>
      <dgm:spPr/>
    </dgm:pt>
    <dgm:pt modelId="{AA3A8C48-1E3F-472E-8B97-25BAFA96A77F}" type="pres">
      <dgm:prSet presAssocID="{3E3C36F5-8593-4FE5-B153-FCCB820B80B0}" presName="rootComposite" presStyleCnt="0"/>
      <dgm:spPr/>
    </dgm:pt>
    <dgm:pt modelId="{F2617B5F-75CC-44B2-91A5-EA634161D530}" type="pres">
      <dgm:prSet presAssocID="{3E3C36F5-8593-4FE5-B153-FCCB820B80B0}" presName="rootText" presStyleLbl="node2" presStyleIdx="2" presStyleCnt="4">
        <dgm:presLayoutVars>
          <dgm:chPref val="3"/>
        </dgm:presLayoutVars>
      </dgm:prSet>
      <dgm:spPr/>
    </dgm:pt>
    <dgm:pt modelId="{8313E7C4-D2B5-4D98-BDB9-61D79A419AFA}" type="pres">
      <dgm:prSet presAssocID="{3E3C36F5-8593-4FE5-B153-FCCB820B80B0}" presName="rootConnector" presStyleLbl="node2" presStyleIdx="2" presStyleCnt="4"/>
      <dgm:spPr/>
    </dgm:pt>
    <dgm:pt modelId="{031C18AE-F3C9-413C-B232-D793549BD08C}" type="pres">
      <dgm:prSet presAssocID="{3E3C36F5-8593-4FE5-B153-FCCB820B80B0}" presName="hierChild4" presStyleCnt="0"/>
      <dgm:spPr/>
    </dgm:pt>
    <dgm:pt modelId="{374FCCAF-8C70-449E-A949-B85501A0AC81}" type="pres">
      <dgm:prSet presAssocID="{3E3C36F5-8593-4FE5-B153-FCCB820B80B0}" presName="hierChild5" presStyleCnt="0"/>
      <dgm:spPr/>
    </dgm:pt>
    <dgm:pt modelId="{1B8862ED-A04C-45F9-AFAA-63014331D1AD}" type="pres">
      <dgm:prSet presAssocID="{B9A23238-8269-4A49-94CB-9F416B036605}" presName="Name37" presStyleLbl="parChTrans1D2" presStyleIdx="3" presStyleCnt="4"/>
      <dgm:spPr/>
    </dgm:pt>
    <dgm:pt modelId="{1C531D6B-08E5-41AB-95B7-2FD5A6860C65}" type="pres">
      <dgm:prSet presAssocID="{CF48CA6E-31A4-480A-92CE-86E49CD39140}" presName="hierRoot2" presStyleCnt="0">
        <dgm:presLayoutVars>
          <dgm:hierBranch val="init"/>
        </dgm:presLayoutVars>
      </dgm:prSet>
      <dgm:spPr/>
    </dgm:pt>
    <dgm:pt modelId="{29883A4F-9373-478E-A7D6-19EE5B21D4AD}" type="pres">
      <dgm:prSet presAssocID="{CF48CA6E-31A4-480A-92CE-86E49CD39140}" presName="rootComposite" presStyleCnt="0"/>
      <dgm:spPr/>
    </dgm:pt>
    <dgm:pt modelId="{6D8C7978-DE1E-4382-BE84-9F9DDE937EC7}" type="pres">
      <dgm:prSet presAssocID="{CF48CA6E-31A4-480A-92CE-86E49CD39140}" presName="rootText" presStyleLbl="node2" presStyleIdx="3" presStyleCnt="4">
        <dgm:presLayoutVars>
          <dgm:chPref val="3"/>
        </dgm:presLayoutVars>
      </dgm:prSet>
      <dgm:spPr/>
    </dgm:pt>
    <dgm:pt modelId="{1804E325-F54B-4055-A006-27CA76F3A650}" type="pres">
      <dgm:prSet presAssocID="{CF48CA6E-31A4-480A-92CE-86E49CD39140}" presName="rootConnector" presStyleLbl="node2" presStyleIdx="3" presStyleCnt="4"/>
      <dgm:spPr/>
    </dgm:pt>
    <dgm:pt modelId="{4F1BCFDF-D7F4-4802-82F1-06839029E5AD}" type="pres">
      <dgm:prSet presAssocID="{CF48CA6E-31A4-480A-92CE-86E49CD39140}" presName="hierChild4" presStyleCnt="0"/>
      <dgm:spPr/>
    </dgm:pt>
    <dgm:pt modelId="{4B949564-BD86-494A-BFB3-B5DB247B2397}" type="pres">
      <dgm:prSet presAssocID="{CF48CA6E-31A4-480A-92CE-86E49CD39140}" presName="hierChild5" presStyleCnt="0"/>
      <dgm:spPr/>
    </dgm:pt>
    <dgm:pt modelId="{7B574EBE-E260-4385-B39C-CC0749EBD586}" type="pres">
      <dgm:prSet presAssocID="{5FB42041-EEFE-410A-B4B4-1FCDCAD278A9}" presName="hierChild3" presStyleCnt="0"/>
      <dgm:spPr/>
    </dgm:pt>
  </dgm:ptLst>
  <dgm:cxnLst>
    <dgm:cxn modelId="{48167319-6FA1-4543-92C9-5D371A85DEBB}" type="presOf" srcId="{3E3C36F5-8593-4FE5-B153-FCCB820B80B0}" destId="{F2617B5F-75CC-44B2-91A5-EA634161D530}" srcOrd="0" destOrd="0" presId="urn:microsoft.com/office/officeart/2005/8/layout/orgChart1"/>
    <dgm:cxn modelId="{A4158E2E-0485-4BAE-B898-437D41A3681B}" type="presOf" srcId="{5FB42041-EEFE-410A-B4B4-1FCDCAD278A9}" destId="{6399F114-91E3-4E68-BAE1-09D1567D2E76}" srcOrd="1" destOrd="0" presId="urn:microsoft.com/office/officeart/2005/8/layout/orgChart1"/>
    <dgm:cxn modelId="{18B33838-B800-49D5-92B8-87A8C463DD5F}" srcId="{46BF23B9-8080-4FB4-B858-A1E321BF0662}" destId="{5FB42041-EEFE-410A-B4B4-1FCDCAD278A9}" srcOrd="0" destOrd="0" parTransId="{EBD1B000-6DBE-4347-8291-B89FBEBE6B46}" sibTransId="{384C162E-AFE8-4417-B6B4-A24746DF53BF}"/>
    <dgm:cxn modelId="{0E5A5544-76E8-4396-AA01-3C6B3EAA4D3C}" type="presOf" srcId="{769BA6EE-52F8-4746-9E6C-48BB3973588E}" destId="{1047DC49-48B7-4258-A469-BD8F6348BD2E}" srcOrd="0" destOrd="0" presId="urn:microsoft.com/office/officeart/2005/8/layout/orgChart1"/>
    <dgm:cxn modelId="{B6F43C45-4E7E-4FBB-8EA4-466097F8C264}" srcId="{5FB42041-EEFE-410A-B4B4-1FCDCAD278A9}" destId="{CF48CA6E-31A4-480A-92CE-86E49CD39140}" srcOrd="3" destOrd="0" parTransId="{B9A23238-8269-4A49-94CB-9F416B036605}" sibTransId="{47FAC8B4-A553-4E5C-9541-AF4BC0C4FB17}"/>
    <dgm:cxn modelId="{42FD5E45-2A46-4CAF-972A-925F759B2641}" srcId="{5FB42041-EEFE-410A-B4B4-1FCDCAD278A9}" destId="{416A19D7-4F14-4628-BB20-CCE725F47DFE}" srcOrd="1" destOrd="0" parTransId="{0CC65919-A6A0-4A0E-BEA8-35494DB580EF}" sibTransId="{6717A1D8-FDA8-4457-BEE7-0CF0A97D7F0C}"/>
    <dgm:cxn modelId="{49344446-63E9-4441-AC7C-3AF7CE4D7F2E}" type="presOf" srcId="{3E3C36F5-8593-4FE5-B153-FCCB820B80B0}" destId="{8313E7C4-D2B5-4D98-BDB9-61D79A419AFA}" srcOrd="1" destOrd="0" presId="urn:microsoft.com/office/officeart/2005/8/layout/orgChart1"/>
    <dgm:cxn modelId="{AB9FF948-647C-48D4-A8A3-16CDA7A03F84}" srcId="{5FB42041-EEFE-410A-B4B4-1FCDCAD278A9}" destId="{3E3C36F5-8593-4FE5-B153-FCCB820B80B0}" srcOrd="2" destOrd="0" parTransId="{4817D9F6-6C39-445E-86AB-0B8EE9F31A95}" sibTransId="{9EAFF177-CAE8-4AF1-BAB2-35C78D614C35}"/>
    <dgm:cxn modelId="{25E18569-3B4B-42AA-BA53-65EBFA8F4084}" type="presOf" srcId="{CF48CA6E-31A4-480A-92CE-86E49CD39140}" destId="{1804E325-F54B-4055-A006-27CA76F3A650}" srcOrd="1" destOrd="0" presId="urn:microsoft.com/office/officeart/2005/8/layout/orgChart1"/>
    <dgm:cxn modelId="{9871D94A-1873-4330-8243-161B3E9ED535}" type="presOf" srcId="{416A19D7-4F14-4628-BB20-CCE725F47DFE}" destId="{C1363162-B895-4728-BADC-ED2ED9A04B8F}" srcOrd="0" destOrd="0" presId="urn:microsoft.com/office/officeart/2005/8/layout/orgChart1"/>
    <dgm:cxn modelId="{1C3E6C4B-A726-4CF7-ABA9-63E4CD0484AE}" type="presOf" srcId="{4817D9F6-6C39-445E-86AB-0B8EE9F31A95}" destId="{15E2F05A-89B5-4861-B8A2-DD914DF809FD}" srcOrd="0" destOrd="0" presId="urn:microsoft.com/office/officeart/2005/8/layout/orgChart1"/>
    <dgm:cxn modelId="{452FDB51-2639-4B57-B73C-0C74DCE56CEF}" srcId="{5FB42041-EEFE-410A-B4B4-1FCDCAD278A9}" destId="{769BA6EE-52F8-4746-9E6C-48BB3973588E}" srcOrd="0" destOrd="0" parTransId="{9E9AF2EF-32F8-40D9-BA21-825DFB6336E3}" sibTransId="{24301372-6810-44E2-AE6F-BADE0B282F33}"/>
    <dgm:cxn modelId="{E34BD15A-9BA7-4BC3-A48A-9352C9E6DABC}" type="presOf" srcId="{769BA6EE-52F8-4746-9E6C-48BB3973588E}" destId="{3926B81A-2823-4750-876D-D27C6D746B13}" srcOrd="1" destOrd="0" presId="urn:microsoft.com/office/officeart/2005/8/layout/orgChart1"/>
    <dgm:cxn modelId="{73C0B28E-60F2-480D-870F-C1CB32624FE9}" type="presOf" srcId="{46BF23B9-8080-4FB4-B858-A1E321BF0662}" destId="{718C71DB-15E6-4E48-B932-2B12FD19BF1F}" srcOrd="0" destOrd="0" presId="urn:microsoft.com/office/officeart/2005/8/layout/orgChart1"/>
    <dgm:cxn modelId="{26D45892-4FE8-4C1E-B529-2BE2E270143A}" type="presOf" srcId="{416A19D7-4F14-4628-BB20-CCE725F47DFE}" destId="{63495832-CAF8-457A-9938-AFA87BBEDE79}" srcOrd="1" destOrd="0" presId="urn:microsoft.com/office/officeart/2005/8/layout/orgChart1"/>
    <dgm:cxn modelId="{92078B9B-1921-4EC1-905C-06AD835DE3DF}" type="presOf" srcId="{9E9AF2EF-32F8-40D9-BA21-825DFB6336E3}" destId="{C4EE63BD-87E5-432D-B4B6-1FBC07E7EFA7}" srcOrd="0" destOrd="0" presId="urn:microsoft.com/office/officeart/2005/8/layout/orgChart1"/>
    <dgm:cxn modelId="{22B2299C-5137-4EB9-B14B-D6508C45FF79}" type="presOf" srcId="{5FB42041-EEFE-410A-B4B4-1FCDCAD278A9}" destId="{58565E54-3DC4-4DDF-8B4A-CEC29018DA69}" srcOrd="0" destOrd="0" presId="urn:microsoft.com/office/officeart/2005/8/layout/orgChart1"/>
    <dgm:cxn modelId="{88263AA2-F043-4801-9D7C-457E5AE4ED38}" type="presOf" srcId="{CF48CA6E-31A4-480A-92CE-86E49CD39140}" destId="{6D8C7978-DE1E-4382-BE84-9F9DDE937EC7}" srcOrd="0" destOrd="0" presId="urn:microsoft.com/office/officeart/2005/8/layout/orgChart1"/>
    <dgm:cxn modelId="{093A2FBB-038A-4699-872D-A847E60ECD45}" type="presOf" srcId="{B9A23238-8269-4A49-94CB-9F416B036605}" destId="{1B8862ED-A04C-45F9-AFAA-63014331D1AD}" srcOrd="0" destOrd="0" presId="urn:microsoft.com/office/officeart/2005/8/layout/orgChart1"/>
    <dgm:cxn modelId="{8DD58BCA-548A-4A7F-AB3B-0040C731C3AD}" type="presOf" srcId="{0CC65919-A6A0-4A0E-BEA8-35494DB580EF}" destId="{ADBB83F5-120C-489F-BBEC-E8DF2F2A3190}" srcOrd="0" destOrd="0" presId="urn:microsoft.com/office/officeart/2005/8/layout/orgChart1"/>
    <dgm:cxn modelId="{7FEA6453-C40B-4329-B11B-00A7871CA23C}" type="presParOf" srcId="{718C71DB-15E6-4E48-B932-2B12FD19BF1F}" destId="{23BE4FC6-5587-4F1F-B169-9C808FB9AF62}" srcOrd="0" destOrd="0" presId="urn:microsoft.com/office/officeart/2005/8/layout/orgChart1"/>
    <dgm:cxn modelId="{D9116CB1-9091-4AEE-88B6-101055D51342}" type="presParOf" srcId="{23BE4FC6-5587-4F1F-B169-9C808FB9AF62}" destId="{2EE1B5EA-F611-4404-BAA8-FF72AEF4F085}" srcOrd="0" destOrd="0" presId="urn:microsoft.com/office/officeart/2005/8/layout/orgChart1"/>
    <dgm:cxn modelId="{4C53FABE-1E71-446B-AC70-495D7AC9A852}" type="presParOf" srcId="{2EE1B5EA-F611-4404-BAA8-FF72AEF4F085}" destId="{58565E54-3DC4-4DDF-8B4A-CEC29018DA69}" srcOrd="0" destOrd="0" presId="urn:microsoft.com/office/officeart/2005/8/layout/orgChart1"/>
    <dgm:cxn modelId="{8A1D8C42-AF1D-473C-AB8F-D50CEA77DF6C}" type="presParOf" srcId="{2EE1B5EA-F611-4404-BAA8-FF72AEF4F085}" destId="{6399F114-91E3-4E68-BAE1-09D1567D2E76}" srcOrd="1" destOrd="0" presId="urn:microsoft.com/office/officeart/2005/8/layout/orgChart1"/>
    <dgm:cxn modelId="{C8BC842A-A05F-4A08-8458-DDABFD5FE02C}" type="presParOf" srcId="{23BE4FC6-5587-4F1F-B169-9C808FB9AF62}" destId="{EFE2B567-8D64-4F51-9E3B-B3EB61371ADE}" srcOrd="1" destOrd="0" presId="urn:microsoft.com/office/officeart/2005/8/layout/orgChart1"/>
    <dgm:cxn modelId="{A37591C3-13DA-41D9-BA24-27964F381EB2}" type="presParOf" srcId="{EFE2B567-8D64-4F51-9E3B-B3EB61371ADE}" destId="{C4EE63BD-87E5-432D-B4B6-1FBC07E7EFA7}" srcOrd="0" destOrd="0" presId="urn:microsoft.com/office/officeart/2005/8/layout/orgChart1"/>
    <dgm:cxn modelId="{4B78949D-ECDC-45F1-8606-C33B6FE393F2}" type="presParOf" srcId="{EFE2B567-8D64-4F51-9E3B-B3EB61371ADE}" destId="{66A01E6A-6892-43AE-81D5-BEABDCD74FB0}" srcOrd="1" destOrd="0" presId="urn:microsoft.com/office/officeart/2005/8/layout/orgChart1"/>
    <dgm:cxn modelId="{726472AC-E349-4EF0-AEE8-07359A086EFD}" type="presParOf" srcId="{66A01E6A-6892-43AE-81D5-BEABDCD74FB0}" destId="{68CA20E3-5AD4-4A45-A897-6AB8E004C1FC}" srcOrd="0" destOrd="0" presId="urn:microsoft.com/office/officeart/2005/8/layout/orgChart1"/>
    <dgm:cxn modelId="{EC6DB7D2-B391-43A9-90AF-5B7D8A2D59FC}" type="presParOf" srcId="{68CA20E3-5AD4-4A45-A897-6AB8E004C1FC}" destId="{1047DC49-48B7-4258-A469-BD8F6348BD2E}" srcOrd="0" destOrd="0" presId="urn:microsoft.com/office/officeart/2005/8/layout/orgChart1"/>
    <dgm:cxn modelId="{BA6989CC-BDC4-4603-B807-E8DBF5B7818A}" type="presParOf" srcId="{68CA20E3-5AD4-4A45-A897-6AB8E004C1FC}" destId="{3926B81A-2823-4750-876D-D27C6D746B13}" srcOrd="1" destOrd="0" presId="urn:microsoft.com/office/officeart/2005/8/layout/orgChart1"/>
    <dgm:cxn modelId="{580A2AF3-7840-4A0D-962B-B7A78BC5F6BF}" type="presParOf" srcId="{66A01E6A-6892-43AE-81D5-BEABDCD74FB0}" destId="{D88690EE-E209-4A4D-B351-695CE7E80A70}" srcOrd="1" destOrd="0" presId="urn:microsoft.com/office/officeart/2005/8/layout/orgChart1"/>
    <dgm:cxn modelId="{4B2A2335-664F-4D7E-80A2-2C11E7EDF41A}" type="presParOf" srcId="{66A01E6A-6892-43AE-81D5-BEABDCD74FB0}" destId="{1486233C-BD8A-4BD8-B137-572B2C17D47B}" srcOrd="2" destOrd="0" presId="urn:microsoft.com/office/officeart/2005/8/layout/orgChart1"/>
    <dgm:cxn modelId="{8DBF89BD-8879-4C49-8965-5BA6C3B02B61}" type="presParOf" srcId="{EFE2B567-8D64-4F51-9E3B-B3EB61371ADE}" destId="{ADBB83F5-120C-489F-BBEC-E8DF2F2A3190}" srcOrd="2" destOrd="0" presId="urn:microsoft.com/office/officeart/2005/8/layout/orgChart1"/>
    <dgm:cxn modelId="{811CFB8B-4FE1-4FF7-B7CA-A5FFD42B971E}" type="presParOf" srcId="{EFE2B567-8D64-4F51-9E3B-B3EB61371ADE}" destId="{B679ADA6-7368-4C5F-A335-CE8D9A6E237B}" srcOrd="3" destOrd="0" presId="urn:microsoft.com/office/officeart/2005/8/layout/orgChart1"/>
    <dgm:cxn modelId="{95FA1E07-064A-410F-83D7-377BEAEB2AAE}" type="presParOf" srcId="{B679ADA6-7368-4C5F-A335-CE8D9A6E237B}" destId="{A008F311-3541-421F-934D-0027A5A35BFB}" srcOrd="0" destOrd="0" presId="urn:microsoft.com/office/officeart/2005/8/layout/orgChart1"/>
    <dgm:cxn modelId="{7BECEBBB-EAA0-4293-85E9-306E45B88CD6}" type="presParOf" srcId="{A008F311-3541-421F-934D-0027A5A35BFB}" destId="{C1363162-B895-4728-BADC-ED2ED9A04B8F}" srcOrd="0" destOrd="0" presId="urn:microsoft.com/office/officeart/2005/8/layout/orgChart1"/>
    <dgm:cxn modelId="{D3F8280D-F41B-436F-9815-15822EED6352}" type="presParOf" srcId="{A008F311-3541-421F-934D-0027A5A35BFB}" destId="{63495832-CAF8-457A-9938-AFA87BBEDE79}" srcOrd="1" destOrd="0" presId="urn:microsoft.com/office/officeart/2005/8/layout/orgChart1"/>
    <dgm:cxn modelId="{CF77FE29-23C8-4349-8F48-06B936AA6FE6}" type="presParOf" srcId="{B679ADA6-7368-4C5F-A335-CE8D9A6E237B}" destId="{CC41200E-5BDD-4714-A82B-1B4B381A79CB}" srcOrd="1" destOrd="0" presId="urn:microsoft.com/office/officeart/2005/8/layout/orgChart1"/>
    <dgm:cxn modelId="{8AD95280-E0F5-431F-A6D2-44CFF7B0C83B}" type="presParOf" srcId="{B679ADA6-7368-4C5F-A335-CE8D9A6E237B}" destId="{DCD8F915-25B0-4630-AAC9-B10CC5E50423}" srcOrd="2" destOrd="0" presId="urn:microsoft.com/office/officeart/2005/8/layout/orgChart1"/>
    <dgm:cxn modelId="{532D23C8-170C-4606-9946-8BFC4CADDE37}" type="presParOf" srcId="{EFE2B567-8D64-4F51-9E3B-B3EB61371ADE}" destId="{15E2F05A-89B5-4861-B8A2-DD914DF809FD}" srcOrd="4" destOrd="0" presId="urn:microsoft.com/office/officeart/2005/8/layout/orgChart1"/>
    <dgm:cxn modelId="{AA9A5961-9EA4-424A-89C6-AE5286AC6C51}" type="presParOf" srcId="{EFE2B567-8D64-4F51-9E3B-B3EB61371ADE}" destId="{29745809-91B3-43EE-8A14-78610419C7E9}" srcOrd="5" destOrd="0" presId="urn:microsoft.com/office/officeart/2005/8/layout/orgChart1"/>
    <dgm:cxn modelId="{F080FECD-BDDE-4608-AB21-D9BDA6C380F3}" type="presParOf" srcId="{29745809-91B3-43EE-8A14-78610419C7E9}" destId="{AA3A8C48-1E3F-472E-8B97-25BAFA96A77F}" srcOrd="0" destOrd="0" presId="urn:microsoft.com/office/officeart/2005/8/layout/orgChart1"/>
    <dgm:cxn modelId="{7CFC28D0-A136-4DFC-8DD1-897823728C0A}" type="presParOf" srcId="{AA3A8C48-1E3F-472E-8B97-25BAFA96A77F}" destId="{F2617B5F-75CC-44B2-91A5-EA634161D530}" srcOrd="0" destOrd="0" presId="urn:microsoft.com/office/officeart/2005/8/layout/orgChart1"/>
    <dgm:cxn modelId="{0F3F823E-1B41-4920-8D48-2986BDA5CA82}" type="presParOf" srcId="{AA3A8C48-1E3F-472E-8B97-25BAFA96A77F}" destId="{8313E7C4-D2B5-4D98-BDB9-61D79A419AFA}" srcOrd="1" destOrd="0" presId="urn:microsoft.com/office/officeart/2005/8/layout/orgChart1"/>
    <dgm:cxn modelId="{39325193-5F1A-4F9F-86E3-317EB64886BE}" type="presParOf" srcId="{29745809-91B3-43EE-8A14-78610419C7E9}" destId="{031C18AE-F3C9-413C-B232-D793549BD08C}" srcOrd="1" destOrd="0" presId="urn:microsoft.com/office/officeart/2005/8/layout/orgChart1"/>
    <dgm:cxn modelId="{1099AA54-1B78-4280-AB04-2FE7460A6E86}" type="presParOf" srcId="{29745809-91B3-43EE-8A14-78610419C7E9}" destId="{374FCCAF-8C70-449E-A949-B85501A0AC81}" srcOrd="2" destOrd="0" presId="urn:microsoft.com/office/officeart/2005/8/layout/orgChart1"/>
    <dgm:cxn modelId="{94BD2BA5-7C0E-4DAC-A3CD-AEDC548A1137}" type="presParOf" srcId="{EFE2B567-8D64-4F51-9E3B-B3EB61371ADE}" destId="{1B8862ED-A04C-45F9-AFAA-63014331D1AD}" srcOrd="6" destOrd="0" presId="urn:microsoft.com/office/officeart/2005/8/layout/orgChart1"/>
    <dgm:cxn modelId="{D97C151E-73D2-4850-BA84-B465CCCCBBCF}" type="presParOf" srcId="{EFE2B567-8D64-4F51-9E3B-B3EB61371ADE}" destId="{1C531D6B-08E5-41AB-95B7-2FD5A6860C65}" srcOrd="7" destOrd="0" presId="urn:microsoft.com/office/officeart/2005/8/layout/orgChart1"/>
    <dgm:cxn modelId="{BA5FA086-2D35-4E26-AB6D-403B304E687D}" type="presParOf" srcId="{1C531D6B-08E5-41AB-95B7-2FD5A6860C65}" destId="{29883A4F-9373-478E-A7D6-19EE5B21D4AD}" srcOrd="0" destOrd="0" presId="urn:microsoft.com/office/officeart/2005/8/layout/orgChart1"/>
    <dgm:cxn modelId="{DD26F743-7DB8-448C-B27F-C83A1074111B}" type="presParOf" srcId="{29883A4F-9373-478E-A7D6-19EE5B21D4AD}" destId="{6D8C7978-DE1E-4382-BE84-9F9DDE937EC7}" srcOrd="0" destOrd="0" presId="urn:microsoft.com/office/officeart/2005/8/layout/orgChart1"/>
    <dgm:cxn modelId="{DBA7EBAD-33FA-4245-BE21-3514404376E6}" type="presParOf" srcId="{29883A4F-9373-478E-A7D6-19EE5B21D4AD}" destId="{1804E325-F54B-4055-A006-27CA76F3A650}" srcOrd="1" destOrd="0" presId="urn:microsoft.com/office/officeart/2005/8/layout/orgChart1"/>
    <dgm:cxn modelId="{41937A59-0AEF-41F7-A2B9-0039BA074A39}" type="presParOf" srcId="{1C531D6B-08E5-41AB-95B7-2FD5A6860C65}" destId="{4F1BCFDF-D7F4-4802-82F1-06839029E5AD}" srcOrd="1" destOrd="0" presId="urn:microsoft.com/office/officeart/2005/8/layout/orgChart1"/>
    <dgm:cxn modelId="{96624A8B-FD21-472A-82A9-5BE7A716971E}" type="presParOf" srcId="{1C531D6B-08E5-41AB-95B7-2FD5A6860C65}" destId="{4B949564-BD86-494A-BFB3-B5DB247B2397}" srcOrd="2" destOrd="0" presId="urn:microsoft.com/office/officeart/2005/8/layout/orgChart1"/>
    <dgm:cxn modelId="{480311DD-A12F-43E5-895D-98D151CE556A}" type="presParOf" srcId="{23BE4FC6-5587-4F1F-B169-9C808FB9AF62}" destId="{7B574EBE-E260-4385-B39C-CC0749EBD58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شُكْرًا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لَا بَأْس. تَفَضَّل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كَيْفَ أُسَاعِدُك؟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لَوْ سَمَحْت أُرِيد أَنْ أَرَى هَذَا القَمِيص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مَا اللَّوْن الذِي تُفَضِّلُه؟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أُفَضِّل اللَّوْن الأَزْرَق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 custRadScaleRad="100030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مَا مَقَاسُك؟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مُتَوَسِّط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 custRadScaleRad="100030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تَفَضَّل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إَنَّهُ جَيِّد.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وَأُرِيد هَذَا الحِذَاء لَوْ سَمَحْت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مَا المَقَاس الذِي تُرِيد؟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لَا أَعْرِف بِالضَّبْط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تَفَضَّل هَذَا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إِنَّهُ مُنَاسِب.</a:t>
          </a: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أَلْفُ لَيْرَة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كَمْ سِعْرُه؟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ثَمَانِي مِائَة لَيْرَة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وَكَم سِعْر القَمِيص؟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862ED-A04C-45F9-AFAA-63014331D1AD}">
      <dsp:nvSpPr>
        <dsp:cNvPr id="0" name=""/>
        <dsp:cNvSpPr/>
      </dsp:nvSpPr>
      <dsp:spPr>
        <a:xfrm>
          <a:off x="1321575" y="3152793"/>
          <a:ext cx="4774424" cy="552412"/>
        </a:xfrm>
        <a:custGeom>
          <a:avLst/>
          <a:gdLst/>
          <a:ahLst/>
          <a:cxnLst/>
          <a:rect l="0" t="0" r="0" b="0"/>
          <a:pathLst>
            <a:path>
              <a:moveTo>
                <a:pt x="4774424" y="0"/>
              </a:moveTo>
              <a:lnTo>
                <a:pt x="4774424" y="276206"/>
              </a:lnTo>
              <a:lnTo>
                <a:pt x="0" y="276206"/>
              </a:lnTo>
              <a:lnTo>
                <a:pt x="0" y="55241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2F05A-89B5-4861-B8A2-DD914DF809FD}">
      <dsp:nvSpPr>
        <dsp:cNvPr id="0" name=""/>
        <dsp:cNvSpPr/>
      </dsp:nvSpPr>
      <dsp:spPr>
        <a:xfrm>
          <a:off x="4504525" y="3152793"/>
          <a:ext cx="1591474" cy="552412"/>
        </a:xfrm>
        <a:custGeom>
          <a:avLst/>
          <a:gdLst/>
          <a:ahLst/>
          <a:cxnLst/>
          <a:rect l="0" t="0" r="0" b="0"/>
          <a:pathLst>
            <a:path>
              <a:moveTo>
                <a:pt x="1591474" y="0"/>
              </a:moveTo>
              <a:lnTo>
                <a:pt x="1591474" y="276206"/>
              </a:lnTo>
              <a:lnTo>
                <a:pt x="0" y="276206"/>
              </a:lnTo>
              <a:lnTo>
                <a:pt x="0" y="55241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B83F5-120C-489F-BBEC-E8DF2F2A3190}">
      <dsp:nvSpPr>
        <dsp:cNvPr id="0" name=""/>
        <dsp:cNvSpPr/>
      </dsp:nvSpPr>
      <dsp:spPr>
        <a:xfrm>
          <a:off x="6096000" y="3152793"/>
          <a:ext cx="1591474" cy="552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206"/>
              </a:lnTo>
              <a:lnTo>
                <a:pt x="1591474" y="276206"/>
              </a:lnTo>
              <a:lnTo>
                <a:pt x="1591474" y="55241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E63BD-87E5-432D-B4B6-1FBC07E7EFA7}">
      <dsp:nvSpPr>
        <dsp:cNvPr id="0" name=""/>
        <dsp:cNvSpPr/>
      </dsp:nvSpPr>
      <dsp:spPr>
        <a:xfrm>
          <a:off x="6096000" y="3152793"/>
          <a:ext cx="4774424" cy="552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206"/>
              </a:lnTo>
              <a:lnTo>
                <a:pt x="4774424" y="276206"/>
              </a:lnTo>
              <a:lnTo>
                <a:pt x="4774424" y="55241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565E54-3DC4-4DDF-8B4A-CEC29018DA69}">
      <dsp:nvSpPr>
        <dsp:cNvPr id="0" name=""/>
        <dsp:cNvSpPr/>
      </dsp:nvSpPr>
      <dsp:spPr>
        <a:xfrm>
          <a:off x="4780731" y="1837525"/>
          <a:ext cx="2630537" cy="1315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المَلَابِس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780731" y="1837525"/>
        <a:ext cx="2630537" cy="1315268"/>
      </dsp:txXfrm>
    </dsp:sp>
    <dsp:sp modelId="{1047DC49-48B7-4258-A469-BD8F6348BD2E}">
      <dsp:nvSpPr>
        <dsp:cNvPr id="0" name=""/>
        <dsp:cNvSpPr/>
      </dsp:nvSpPr>
      <dsp:spPr>
        <a:xfrm>
          <a:off x="9555156" y="3705206"/>
          <a:ext cx="2630537" cy="13152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مِنْ أَنْوَاع المَلَابِس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9555156" y="3705206"/>
        <a:ext cx="2630537" cy="1315268"/>
      </dsp:txXfrm>
    </dsp:sp>
    <dsp:sp modelId="{C1363162-B895-4728-BADC-ED2ED9A04B8F}">
      <dsp:nvSpPr>
        <dsp:cNvPr id="0" name=""/>
        <dsp:cNvSpPr/>
      </dsp:nvSpPr>
      <dsp:spPr>
        <a:xfrm>
          <a:off x="6372206" y="3705206"/>
          <a:ext cx="2630537" cy="13152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المَقَاس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72206" y="3705206"/>
        <a:ext cx="2630537" cy="1315268"/>
      </dsp:txXfrm>
    </dsp:sp>
    <dsp:sp modelId="{F2617B5F-75CC-44B2-91A5-EA634161D530}">
      <dsp:nvSpPr>
        <dsp:cNvPr id="0" name=""/>
        <dsp:cNvSpPr/>
      </dsp:nvSpPr>
      <dsp:spPr>
        <a:xfrm>
          <a:off x="3189256" y="3705206"/>
          <a:ext cx="2630537" cy="13152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الأَلْوَان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189256" y="3705206"/>
        <a:ext cx="2630537" cy="1315268"/>
      </dsp:txXfrm>
    </dsp:sp>
    <dsp:sp modelId="{6D8C7978-DE1E-4382-BE84-9F9DDE937EC7}">
      <dsp:nvSpPr>
        <dsp:cNvPr id="0" name=""/>
        <dsp:cNvSpPr/>
      </dsp:nvSpPr>
      <dsp:spPr>
        <a:xfrm>
          <a:off x="6306" y="3705206"/>
          <a:ext cx="2630537" cy="13152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الثَّمَن / السِّعْر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06" y="3705206"/>
        <a:ext cx="2630537" cy="13152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>
              <a:latin typeface="Sakkal Majalla" panose="02000000000000000000" pitchFamily="2" charset="-78"/>
              <a:cs typeface="Sakkal Majalla" panose="02000000000000000000" pitchFamily="2" charset="-78"/>
            </a:rPr>
            <a:t>شُكْرًا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  <dsp:sp modelId="{D7D64575-3C34-46C7-BE59-1E1865291916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لَا بَأْس. تَفَضَّل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44" tIns="440944" rIns="440944" bIns="440944" numCol="1" spcCol="1270" anchor="ctr" anchorCtr="0">
          <a:noAutofit/>
        </a:bodyPr>
        <a:lstStyle/>
        <a:p>
          <a:pPr marL="0" lvl="0" indent="0" algn="ctr" defTabSz="2755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كَيْفَ أُسَاعِدُك؟</a:t>
          </a:r>
          <a:endParaRPr lang="en-US" sz="6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44" tIns="440944" rIns="440944" bIns="440944" numCol="1" spcCol="1270" anchor="ctr" anchorCtr="0">
          <a:noAutofit/>
        </a:bodyPr>
        <a:lstStyle/>
        <a:p>
          <a:pPr marL="0" lvl="0" indent="0" algn="ctr" defTabSz="2755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لَوْ سَمَحْت أُرِيد أَنْ أَرَى هَذَا القَمِيص</a:t>
          </a:r>
          <a:endParaRPr lang="en-US" sz="6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مَا اللَّوْن الذِي تُفَضِّلُه؟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أُفَضِّل اللَّوْن الأَزْرَق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3" y="2036492"/>
        <a:ext cx="4886770" cy="29616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مَا مَقَاسُك؟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مُتَوَسِّط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3" y="2036492"/>
        <a:ext cx="4886770" cy="29616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تَفَضَّل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إَنَّهُ جَيِّد.</a:t>
          </a:r>
        </a:p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وَأُرِيد هَذَا الحِذَاء لَوْ سَمَحْت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مَا المَقَاس الذِي تُرِيد؟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لَا أَعْرِف بِالضَّبْط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تَفَضَّل هَذَا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إِنَّهُ مُنَاسِب.</a:t>
          </a:r>
        </a:p>
      </dsp:txBody>
      <dsp:txXfrm rot="5400000">
        <a:off x="943" y="2036492"/>
        <a:ext cx="4886770" cy="29616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أَلْفُ لَيْرَة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  <dsp:sp modelId="{D7D64575-3C34-46C7-BE59-1E1865291916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كَمْ سِعْرُه؟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ثَمَانِي مِائَة لَيْرَة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  <dsp:sp modelId="{D7D64575-3C34-46C7-BE59-1E1865291916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وَكَم سِعْر القَمِيص؟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6/7/2026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20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06C9572-2E60-ED46-A2A4-1B454ACA9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/>
          <a:lstStyle/>
          <a:p>
            <a:r>
              <a:rPr lang="en-US" dirty="0"/>
              <a:t>Clothes (2)</a:t>
            </a:r>
            <a:br>
              <a:rPr lang="en-US" dirty="0"/>
            </a:br>
            <a:r>
              <a:rPr lang="ar-SA" dirty="0"/>
              <a:t>المَلابِس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109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401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517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 rev="1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887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 rev="1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356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 rev="1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0E7B51-1DCD-AD41-95D9-5A253D15B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0CDB43-C5C5-9B49-96E9-B7B7432B7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952" y="330194"/>
            <a:ext cx="7646096" cy="619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33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715CB95-C286-4375-93ED-D7A1CF24F67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77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565E54-3DC4-4DDF-8B4A-CEC29018D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58565E54-3DC4-4DDF-8B4A-CEC29018DA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EE63BD-87E5-432D-B4B6-1FBC07E7E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C4EE63BD-87E5-432D-B4B6-1FBC07E7E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47DC49-48B7-4258-A469-BD8F6348B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047DC49-48B7-4258-A469-BD8F6348BD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BB83F5-120C-489F-BBEC-E8DF2F2A3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ADBB83F5-120C-489F-BBEC-E8DF2F2A31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363162-B895-4728-BADC-ED2ED9A04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C1363162-B895-4728-BADC-ED2ED9A04B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E2F05A-89B5-4861-B8A2-DD914DF80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15E2F05A-89B5-4861-B8A2-DD914DF809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17B5F-75CC-44B2-91A5-EA634161D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F2617B5F-75CC-44B2-91A5-EA634161D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8862ED-A04C-45F9-AFAA-63014331D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1B8862ED-A04C-45F9-AFAA-63014331D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8C7978-DE1E-4382-BE84-9F9DDE937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6D8C7978-DE1E-4382-BE84-9F9DDE937E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DC81DF-AE98-4E37-9CB4-55DA259EA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61BA81-0185-459D-9442-C85D5ABF3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78" y="1718630"/>
            <a:ext cx="11031044" cy="2429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A8BD17-B631-44D1-94CF-046089231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186" y="4151661"/>
            <a:ext cx="5853628" cy="23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37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1A96F6-A3BE-1B45-B10B-C678787C7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A4F6AB-1E72-314D-B07B-43A2E74D4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" y="694063"/>
            <a:ext cx="9952350" cy="546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8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389419-AB8C-49E0-BB3D-B8D104A42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BE1834-C632-46E4-94E8-B8D479CE1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36" y="5601"/>
            <a:ext cx="8651922" cy="649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6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102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254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64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396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95</Words>
  <Application>Microsoft Office PowerPoint</Application>
  <PresentationFormat>Widescreen</PresentationFormat>
  <Paragraphs>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Sakkal Majalla</vt:lpstr>
      <vt:lpstr>Office Theme</vt:lpstr>
      <vt:lpstr>Clothes (2) المَلابِس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Dr. Ehab ATTA</cp:lastModifiedBy>
  <cp:revision>39</cp:revision>
  <dcterms:created xsi:type="dcterms:W3CDTF">2020-09-13T16:40:33Z</dcterms:created>
  <dcterms:modified xsi:type="dcterms:W3CDTF">2026-06-07T16:56:00Z</dcterms:modified>
  <cp:category/>
</cp:coreProperties>
</file>