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93" r:id="rId4"/>
    <p:sldId id="508" r:id="rId5"/>
    <p:sldId id="509" r:id="rId6"/>
    <p:sldId id="259" r:id="rId7"/>
    <p:sldId id="261" r:id="rId8"/>
    <p:sldId id="260" r:id="rId9"/>
    <p:sldId id="262" r:id="rId10"/>
    <p:sldId id="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43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1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أُحِبُّ الطَّبْخَ كَثِيرًا.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أَسْتَطِيعُ تَحْضِيرَ كَثِيرٍ مِنَ الأَطْعِمَة.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مَرْحَبًا، أَنَا سُعَاد.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 custLinFactNeighborY="-2511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 custLinFactNeighborY="-2511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كَالْكَبَابِ وَالكَبْسَة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لَكِنَّ أَوْلادِي يُحِبُّونَ الوَجْبَاتِ السَّرِيعَة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يُحِبُّ زَوْجِي الأَطْعِمَةَ الشَّرْقِيَّةَ كَثِيرًا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 custLinFactNeighborY="-2511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 custLinFactNeighborY="-2511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أَقْضِي وَقْتًا طَوِيلاً فِي المَطْبَخ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 lIns="0" rIns="0"/>
        <a:lstStyle/>
        <a:p>
          <a:pPr algn="just"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لِتَحْضِيرِ طَعَامِ الفُطُورِ وَالغَدَاءِ وَالعَشَاء.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وَالأَطْعِمَةَ الخَفِيفَة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 custLinFactNeighborY="-2511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 custLinFactNeighborY="-2511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2"/>
          <a:ext cx="5689600" cy="121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مَرْحَبًا، أَنَا سُعَاد.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59085"/>
        <a:ext cx="5571434" cy="1092154"/>
      </dsp:txXfrm>
    </dsp:sp>
    <dsp:sp modelId="{DA6EC800-4A5E-4433-B1BD-149B73673078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859762"/>
          <a:ext cx="5689600" cy="12103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أُحِبُّ الطَّبْخَ كَثِيرًا.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1918845"/>
        <a:ext cx="5571434" cy="1092154"/>
      </dsp:txXfrm>
    </dsp:sp>
    <dsp:sp modelId="{342FEC3C-0F30-4065-BD27-3AF9C6FE50CB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749913"/>
          <a:ext cx="5689600" cy="12103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أَسْتَطِيعُ تَحْضِيرَ كَثِيرٍ مِنَ الأَطْعِمَة.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3808996"/>
        <a:ext cx="5571434" cy="1092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2"/>
          <a:ext cx="5689600" cy="121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يُحِبُّ زَوْجِي الأَطْعِمَةَ الشَّرْقِيَّةَ كَثِيرًا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59085"/>
        <a:ext cx="5571434" cy="1092154"/>
      </dsp:txXfrm>
    </dsp:sp>
    <dsp:sp modelId="{DA6EC800-4A5E-4433-B1BD-149B73673078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859762"/>
          <a:ext cx="5689600" cy="12103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كَالْكَبَابِ وَالكَبْسَة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1918845"/>
        <a:ext cx="5571434" cy="1092154"/>
      </dsp:txXfrm>
    </dsp:sp>
    <dsp:sp modelId="{342FEC3C-0F30-4065-BD27-3AF9C6FE50CB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749913"/>
          <a:ext cx="5689600" cy="12103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لَكِنَّ أَوْلادِي يُحِبُّونَ الوَجْبَاتِ السَّرِيعَة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3808996"/>
        <a:ext cx="5571434" cy="10921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686133"/>
          <a:ext cx="8128000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66083"/>
          <a:ext cx="5689600" cy="1180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وَالأَطْعِمَةَ الخَفِيفَة</a:t>
          </a:r>
          <a:endParaRPr lang="en-US" sz="4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89641" y="123725"/>
        <a:ext cx="5574316" cy="1065516"/>
      </dsp:txXfrm>
    </dsp:sp>
    <dsp:sp modelId="{DA6EC800-4A5E-4433-B1BD-149B73673078}">
      <dsp:nvSpPr>
        <dsp:cNvPr id="0" name=""/>
        <dsp:cNvSpPr/>
      </dsp:nvSpPr>
      <dsp:spPr>
        <a:xfrm>
          <a:off x="0" y="2500533"/>
          <a:ext cx="8128000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880483"/>
          <a:ext cx="5689600" cy="118080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أَقْضِي وَقْتًا طَوِيلاً فِي المَطْبَخ</a:t>
          </a:r>
          <a:endParaRPr lang="en-US" sz="4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89641" y="1938125"/>
        <a:ext cx="5574316" cy="1065516"/>
      </dsp:txXfrm>
    </dsp:sp>
    <dsp:sp modelId="{342FEC3C-0F30-4065-BD27-3AF9C6FE50CB}">
      <dsp:nvSpPr>
        <dsp:cNvPr id="0" name=""/>
        <dsp:cNvSpPr/>
      </dsp:nvSpPr>
      <dsp:spPr>
        <a:xfrm>
          <a:off x="0" y="4314933"/>
          <a:ext cx="8128000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724533"/>
          <a:ext cx="5689600" cy="118080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000" kern="1200">
              <a:latin typeface="Sakkal Majalla" panose="02000000000000000000" pitchFamily="2" charset="-78"/>
              <a:cs typeface="Sakkal Majalla" panose="02000000000000000000" pitchFamily="2" charset="-78"/>
            </a:rPr>
            <a:t>لِتَحْضِيرِ طَعَامِ الفُطُورِ وَالغَدَاءِ وَالعَشَاء.</a:t>
          </a:r>
          <a:endParaRPr lang="en-US" sz="4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89641" y="3782175"/>
        <a:ext cx="5574316" cy="1065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2020-12-20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161E – Arabic Curriculum – Lecture No. 22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CXsmArqKWj4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youtu.be/cC_zDBrHQtU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Food &amp; </a:t>
            </a:r>
            <a:r>
              <a:rPr lang="en-US"/>
              <a:t>meals (2)</a:t>
            </a:r>
            <a:br>
              <a:rPr lang="en-US" dirty="0"/>
            </a:br>
            <a:r>
              <a:rPr lang="ar-EG" dirty="0"/>
              <a:t>الطَّعَام وَالوَجَبَات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6E5FB-B77E-0C43-81BE-841EB36B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C7A04-D5C0-0245-9146-ECA901D8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6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30DB1C-C34B-E243-B4EC-07C39BD8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91C8-3C3D-A041-95B1-DC90C1F67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127" y="0"/>
            <a:ext cx="6783746" cy="638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77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670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993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699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30DB1C-C34B-E243-B4EC-07C39BD8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AEEED4-F6DC-984D-83F3-86E488D2D37F}"/>
              </a:ext>
            </a:extLst>
          </p:cNvPr>
          <p:cNvSpPr/>
          <p:nvPr/>
        </p:nvSpPr>
        <p:spPr>
          <a:xfrm>
            <a:off x="4506558" y="5930384"/>
            <a:ext cx="3178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2"/>
              </a:rPr>
              <a:t>https://youtu.be/CXsmArqKWj4</a:t>
            </a:r>
            <a:endParaRPr lang="tr-T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73C56B-361D-4714-93B2-4C8E02589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964" y="891907"/>
            <a:ext cx="7656073" cy="415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49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30DB1C-C34B-E243-B4EC-07C39BD8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38BED7-7B08-6F43-8BCE-23A078F32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800" y="819150"/>
            <a:ext cx="80264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32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30DB1C-C34B-E243-B4EC-07C39BD8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20371B-97B1-2D40-A0F4-AD12E45B68D2}"/>
              </a:ext>
            </a:extLst>
          </p:cNvPr>
          <p:cNvSpPr/>
          <p:nvPr/>
        </p:nvSpPr>
        <p:spPr>
          <a:xfrm>
            <a:off x="4529994" y="5825609"/>
            <a:ext cx="3132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2"/>
              </a:rPr>
              <a:t>https://youtu.be/cC_zDBrHQtU</a:t>
            </a:r>
            <a:endParaRPr lang="tr-T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EC3760-F332-4AEE-BCD9-1338F1782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687" y="1195541"/>
            <a:ext cx="7520627" cy="388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07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30DB1C-C34B-E243-B4EC-07C39BD8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EC2392-F321-E84C-998E-34C3C7657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950" y="1746250"/>
            <a:ext cx="66421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48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79</Words>
  <Application>Microsoft Office PowerPoint</Application>
  <PresentationFormat>Widescreen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Sakkal Majalla</vt:lpstr>
      <vt:lpstr>Office Theme</vt:lpstr>
      <vt:lpstr>Food &amp; meals (2) الطَّعَام وَالوَجَبَات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Amro Ibrahim</dc:creator>
  <cp:keywords/>
  <dc:description/>
  <cp:lastModifiedBy>Dr. Ehab ATTA</cp:lastModifiedBy>
  <cp:revision>34</cp:revision>
  <dcterms:created xsi:type="dcterms:W3CDTF">2020-09-13T16:40:33Z</dcterms:created>
  <dcterms:modified xsi:type="dcterms:W3CDTF">2025-06-14T15:10:46Z</dcterms:modified>
  <cp:category/>
</cp:coreProperties>
</file>