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396" r:id="rId3"/>
    <p:sldId id="328" r:id="rId4"/>
    <p:sldId id="272" r:id="rId5"/>
    <p:sldId id="260" r:id="rId6"/>
    <p:sldId id="321" r:id="rId7"/>
    <p:sldId id="265" r:id="rId8"/>
    <p:sldId id="270" r:id="rId9"/>
    <p:sldId id="275" r:id="rId10"/>
    <p:sldId id="280" r:id="rId11"/>
    <p:sldId id="285" r:id="rId12"/>
    <p:sldId id="290" r:id="rId13"/>
    <p:sldId id="295" r:id="rId14"/>
    <p:sldId id="300" r:id="rId15"/>
    <p:sldId id="305" r:id="rId16"/>
    <p:sldId id="310" r:id="rId17"/>
    <p:sldId id="315" r:id="rId18"/>
    <p:sldId id="258" r:id="rId19"/>
    <p:sldId id="316" r:id="rId20"/>
    <p:sldId id="259" r:id="rId21"/>
    <p:sldId id="317" r:id="rId22"/>
    <p:sldId id="261" r:id="rId23"/>
    <p:sldId id="262" r:id="rId24"/>
    <p:sldId id="263" r:id="rId25"/>
    <p:sldId id="264" r:id="rId26"/>
    <p:sldId id="318" r:id="rId27"/>
    <p:sldId id="395" r:id="rId28"/>
    <p:sldId id="394" r:id="rId29"/>
    <p:sldId id="391" r:id="rId30"/>
    <p:sldId id="392" r:id="rId31"/>
    <p:sldId id="393" r:id="rId32"/>
    <p:sldId id="25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3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71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02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61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63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3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22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7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94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65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05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82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27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23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The time (1)</a:t>
            </a:r>
            <a:br>
              <a:rPr lang="en-US" dirty="0"/>
            </a:br>
            <a:r>
              <a:rPr lang="ar-SA" dirty="0"/>
              <a:t>الوَقْت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474452"/>
              </p:ext>
            </p:extLst>
          </p:nvPr>
        </p:nvGraphicFramePr>
        <p:xfrm>
          <a:off x="551385" y="620688"/>
          <a:ext cx="9372103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102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9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الواحدة والثلث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81992-E34E-8A49-8D1C-FB62EBEFC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1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783033"/>
              </p:ext>
            </p:extLst>
          </p:nvPr>
        </p:nvGraphicFramePr>
        <p:xfrm>
          <a:off x="314793" y="620688"/>
          <a:ext cx="9248932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9248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الواحدة والنصف إلا خمس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606FD9-F439-6A45-A832-B36965F7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0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370220"/>
              </p:ext>
            </p:extLst>
          </p:nvPr>
        </p:nvGraphicFramePr>
        <p:xfrm>
          <a:off x="551385" y="620688"/>
          <a:ext cx="9207211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03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6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r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الواحدة والنصف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A86D9-4028-B748-A035-66660297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93403"/>
              </p:ext>
            </p:extLst>
          </p:nvPr>
        </p:nvGraphicFramePr>
        <p:xfrm>
          <a:off x="551384" y="620688"/>
          <a:ext cx="9102281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9102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الواحدة والنصف وخمس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2EDDC-FE23-3947-BB58-64F70F0C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4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894797"/>
              </p:ext>
            </p:extLst>
          </p:nvPr>
        </p:nvGraphicFramePr>
        <p:xfrm>
          <a:off x="551386" y="620688"/>
          <a:ext cx="9177230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17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6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الثانية إلا الثلث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B21E0-D088-F54C-9B7C-0CD63F18B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4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382675"/>
              </p:ext>
            </p:extLst>
          </p:nvPr>
        </p:nvGraphicFramePr>
        <p:xfrm>
          <a:off x="551385" y="620688"/>
          <a:ext cx="9042319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109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3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الثانية إلا الربع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B7FF4-D143-334B-81E2-2A5EC02F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3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658294"/>
              </p:ext>
            </p:extLst>
          </p:nvPr>
        </p:nvGraphicFramePr>
        <p:xfrm>
          <a:off x="551387" y="620688"/>
          <a:ext cx="9117269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143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الثانية إلا عشر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42823-FA7D-7F4B-A0A7-9DC166A4C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7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870037"/>
              </p:ext>
            </p:extLst>
          </p:nvPr>
        </p:nvGraphicFramePr>
        <p:xfrm>
          <a:off x="551386" y="620688"/>
          <a:ext cx="9132260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997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4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الثانية إلا خمس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F6BC2-1532-8F4C-9975-6AB9680E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6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55" y="1902690"/>
            <a:ext cx="7620000" cy="444269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3EF868-7C4D-8C42-865E-CEF8D339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20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21328" y="2766579"/>
            <a:ext cx="10515600" cy="1325563"/>
          </a:xfrm>
        </p:spPr>
        <p:txBody>
          <a:bodyPr/>
          <a:lstStyle/>
          <a:p>
            <a:pPr algn="ctr"/>
            <a:r>
              <a:rPr lang="ar-SY" dirty="0"/>
              <a:t>كم الساعة الآن ؟ </a:t>
            </a:r>
            <a:endParaRPr lang="tr-TR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9C5F183-FA34-B442-A25D-AC0468F2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2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0CAD23-4228-4B0B-9D6F-37ED565F3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574" y="460098"/>
            <a:ext cx="7394713" cy="58694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85D416-5188-4B6C-8AE4-7ABC755A0E36}"/>
              </a:ext>
            </a:extLst>
          </p:cNvPr>
          <p:cNvSpPr/>
          <p:nvPr/>
        </p:nvSpPr>
        <p:spPr>
          <a:xfrm>
            <a:off x="4638101" y="3377152"/>
            <a:ext cx="4982978" cy="10137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1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6" name="Düz Ok Bağlayıcısı 5"/>
          <p:cNvCxnSpPr/>
          <p:nvPr/>
        </p:nvCxnSpPr>
        <p:spPr>
          <a:xfrm>
            <a:off x="5966691" y="3925455"/>
            <a:ext cx="988291" cy="6280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 flipV="1">
            <a:off x="4405745" y="3888509"/>
            <a:ext cx="1560946" cy="369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AB9EB2A-C16D-BC41-9DB8-02451334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6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3" name="Düz Ok Bağlayıcısı 2"/>
          <p:cNvCxnSpPr/>
          <p:nvPr/>
        </p:nvCxnSpPr>
        <p:spPr>
          <a:xfrm>
            <a:off x="5957455" y="3925455"/>
            <a:ext cx="1136072" cy="277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 flipH="1">
            <a:off x="5273964" y="3953164"/>
            <a:ext cx="665018" cy="11268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98792C8-1DF3-FF4E-BA6D-99274AC7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51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3" name="Düz Ok Bağlayıcısı 2"/>
          <p:cNvCxnSpPr/>
          <p:nvPr/>
        </p:nvCxnSpPr>
        <p:spPr>
          <a:xfrm flipV="1">
            <a:off x="5957455" y="3435927"/>
            <a:ext cx="988290" cy="508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 flipH="1" flipV="1">
            <a:off x="4692073" y="3232727"/>
            <a:ext cx="1256145" cy="7019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8E28212-17D4-9847-8F95-63AEECA91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5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3" name="Düz Ok Bağlayıcısı 2"/>
          <p:cNvCxnSpPr/>
          <p:nvPr/>
        </p:nvCxnSpPr>
        <p:spPr>
          <a:xfrm flipH="1">
            <a:off x="5329382" y="3925455"/>
            <a:ext cx="628073" cy="969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 flipV="1">
            <a:off x="5966691" y="2540000"/>
            <a:ext cx="9236" cy="13669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AC621BE-AB3D-3C48-805B-EF143A78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11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3" name="Düz Ok Bağlayıcısı 2"/>
          <p:cNvCxnSpPr/>
          <p:nvPr/>
        </p:nvCxnSpPr>
        <p:spPr>
          <a:xfrm flipH="1" flipV="1">
            <a:off x="4959927" y="3334327"/>
            <a:ext cx="997528" cy="5726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>
            <a:off x="5957455" y="3925454"/>
            <a:ext cx="1376218" cy="369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7C63FBF-0C18-A346-94BB-FDAD10F48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57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3" name="Düz Ok Bağlayıcısı 2"/>
          <p:cNvCxnSpPr/>
          <p:nvPr/>
        </p:nvCxnSpPr>
        <p:spPr>
          <a:xfrm flipH="1" flipV="1">
            <a:off x="5384800" y="3011055"/>
            <a:ext cx="572655" cy="8866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>
            <a:off x="5966691" y="3916218"/>
            <a:ext cx="18473" cy="1422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BB72971-409B-C74A-A1D1-23A4FE061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1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3" name="Düz Ok Bağlayıcısı 2"/>
          <p:cNvCxnSpPr/>
          <p:nvPr/>
        </p:nvCxnSpPr>
        <p:spPr>
          <a:xfrm flipH="1">
            <a:off x="5412509" y="3925961"/>
            <a:ext cx="554110" cy="701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 flipV="1">
            <a:off x="5966619" y="2817091"/>
            <a:ext cx="748217" cy="11088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BB16FF6-8C8B-8944-80C1-3FE770FA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20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227FB7-2203-4055-B848-19C1907C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5141BA-7A53-4735-811A-A7E9F8ED5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19" y="2045812"/>
            <a:ext cx="11905562" cy="27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13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DAFD33-E7B5-208B-E5CF-FFCB4E64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A2631-725C-E2E8-1C14-60F908A47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66" y="287081"/>
            <a:ext cx="9884219" cy="586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54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449614-CB00-9D73-F278-D0E80BDC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F2626-EC72-C7CC-7E3F-F3A0842AA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8" y="424121"/>
            <a:ext cx="9901149" cy="49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33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مستطيل: زوايا مستديرة 3">
            <a:extLst>
              <a:ext uri="{FF2B5EF4-FFF2-40B4-BE49-F238E27FC236}">
                <a16:creationId xmlns:a16="http://schemas.microsoft.com/office/drawing/2014/main" id="{6D2D8BD4-1A00-42BD-B8AA-24A7D8A9AB06}"/>
              </a:ext>
            </a:extLst>
          </p:cNvPr>
          <p:cNvSpPr/>
          <p:nvPr/>
        </p:nvSpPr>
        <p:spPr>
          <a:xfrm>
            <a:off x="3251200" y="1928191"/>
            <a:ext cx="5994400" cy="300161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96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مَتَى...؟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كَم السَّاعَة؟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150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449614-CB00-9D73-F278-D0E80BDC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18C4F-A76C-21E3-02B2-8554E2D22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40" y="0"/>
            <a:ext cx="8197532" cy="652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38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449614-CB00-9D73-F278-D0E80BDC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0537C-1CBF-75C8-C3AA-F55AF283C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8" y="0"/>
            <a:ext cx="9705734" cy="644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47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مستطيل: زوايا مستديرة 3">
            <a:extLst>
              <a:ext uri="{FF2B5EF4-FFF2-40B4-BE49-F238E27FC236}">
                <a16:creationId xmlns:a16="http://schemas.microsoft.com/office/drawing/2014/main" id="{87C92410-7B84-4178-9410-E849FD5C443D}"/>
              </a:ext>
            </a:extLst>
          </p:cNvPr>
          <p:cNvSpPr/>
          <p:nvPr/>
        </p:nvSpPr>
        <p:spPr>
          <a:xfrm>
            <a:off x="3251200" y="1047628"/>
            <a:ext cx="5994400" cy="1462956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ماذا تفعل / تفعلين كل يوم؟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" name="مستطيل: زوايا مستديرة 3">
            <a:extLst>
              <a:ext uri="{FF2B5EF4-FFF2-40B4-BE49-F238E27FC236}">
                <a16:creationId xmlns:a16="http://schemas.microsoft.com/office/drawing/2014/main" id="{8AA2CC03-7DB7-4D64-BEED-3AE89B6AF765}"/>
              </a:ext>
            </a:extLst>
          </p:cNvPr>
          <p:cNvSpPr/>
          <p:nvPr/>
        </p:nvSpPr>
        <p:spPr>
          <a:xfrm>
            <a:off x="3251200" y="2707461"/>
            <a:ext cx="5994400" cy="1462956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ماذا تَلْبَس / تَلْبَسِين؟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مستطيل: زوايا مستديرة 3">
            <a:extLst>
              <a:ext uri="{FF2B5EF4-FFF2-40B4-BE49-F238E27FC236}">
                <a16:creationId xmlns:a16="http://schemas.microsoft.com/office/drawing/2014/main" id="{9225C13A-548A-49E8-AA1B-668015C737B5}"/>
              </a:ext>
            </a:extLst>
          </p:cNvPr>
          <p:cNvSpPr/>
          <p:nvPr/>
        </p:nvSpPr>
        <p:spPr>
          <a:xfrm>
            <a:off x="3251200" y="4416987"/>
            <a:ext cx="5994400" cy="1462956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تَأْكُل / تَأْكُلِين؟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893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EB61B-CC51-C343-923D-53E8A3BD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DDBAAB-1B53-F746-AA69-C59377D7F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462174" cy="63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3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754282"/>
              </p:ext>
            </p:extLst>
          </p:nvPr>
        </p:nvGraphicFramePr>
        <p:xfrm>
          <a:off x="551387" y="620688"/>
          <a:ext cx="8757506" cy="670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2512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7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r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السَّاعَة الواحِدَة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>
                        <a:spcAft>
                          <a:spcPts val="0"/>
                        </a:spcAft>
                      </a:pPr>
                      <a:endParaRPr lang="en-US" sz="3200" b="1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>
                        <a:spcAft>
                          <a:spcPts val="0"/>
                        </a:spcAft>
                      </a:pP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EB61B-CC51-C343-923D-53E8A3BD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517809"/>
              </p:ext>
            </p:extLst>
          </p:nvPr>
        </p:nvGraphicFramePr>
        <p:xfrm>
          <a:off x="284813" y="815561"/>
          <a:ext cx="9233941" cy="48768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{69012ECD-51FC-41F1-AA8D-1B2483CD663E}</a:tableStyleId>
              </a:tblPr>
              <a:tblGrid>
                <a:gridCol w="9233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السَّاعَة الواحِدَة وخمس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3A4AC-B4B1-9F45-B17E-51C68E67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3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761818"/>
              </p:ext>
            </p:extLst>
          </p:nvPr>
        </p:nvGraphicFramePr>
        <p:xfrm>
          <a:off x="551385" y="620688"/>
          <a:ext cx="8907407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899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SA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الواحدة وعشر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7AF912-D897-B241-82DA-BA853D3F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26119"/>
              </p:ext>
            </p:extLst>
          </p:nvPr>
        </p:nvGraphicFramePr>
        <p:xfrm>
          <a:off x="551385" y="620688"/>
          <a:ext cx="9087289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97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9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الواحدة  والربع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7CE42-34D3-4F40-A210-C862B147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2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123</Words>
  <Application>Microsoft Office PowerPoint</Application>
  <PresentationFormat>Widescreen</PresentationFormat>
  <Paragraphs>64</Paragraphs>
  <Slides>32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Sakkal Majalla</vt:lpstr>
      <vt:lpstr>Simplified Arabic</vt:lpstr>
      <vt:lpstr>Times New Roman</vt:lpstr>
      <vt:lpstr>Office Theme</vt:lpstr>
      <vt:lpstr>The time (1) الوَقْت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كم الساعة الآن 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44</cp:revision>
  <dcterms:created xsi:type="dcterms:W3CDTF">2020-09-13T16:40:33Z</dcterms:created>
  <dcterms:modified xsi:type="dcterms:W3CDTF">2026-01-10T15:41:41Z</dcterms:modified>
  <cp:category/>
</cp:coreProperties>
</file>