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0" r:id="rId3"/>
    <p:sldId id="393" r:id="rId4"/>
    <p:sldId id="283" r:id="rId5"/>
    <p:sldId id="336" r:id="rId6"/>
    <p:sldId id="335" r:id="rId7"/>
    <p:sldId id="519" r:id="rId8"/>
    <p:sldId id="258" r:id="rId9"/>
    <p:sldId id="259" r:id="rId10"/>
    <p:sldId id="379" r:id="rId11"/>
    <p:sldId id="382" r:id="rId12"/>
    <p:sldId id="383" r:id="rId13"/>
    <p:sldId id="384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(1)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E02A64-82A2-4BA5-AD1B-9007078657C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كَثِير # قَلِيل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54123C-1CE4-414F-9B26-D1780955899A}" type="parTrans" cxnId="{BDFA3CAA-B79F-4BBC-9F90-A47FBE331984}">
      <dgm:prSet/>
      <dgm:spPr/>
      <dgm:t>
        <a:bodyPr/>
        <a:lstStyle/>
        <a:p>
          <a:endParaRPr lang="en-US"/>
        </a:p>
      </dgm:t>
    </dgm:pt>
    <dgm:pt modelId="{CB37AD90-53CB-4DF9-AB1F-66683D4F5D68}" type="sibTrans" cxnId="{BDFA3CAA-B79F-4BBC-9F90-A47FBE331984}">
      <dgm:prSet/>
      <dgm:spPr/>
    </dgm:pt>
    <dgm:pt modelId="{098B425D-A864-4908-9305-2B65A9BACEB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سَرِيع # بَطِيء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341B49D-EA3F-4CD2-8C55-691C33B33CA0}" type="parTrans" cxnId="{B2D390EA-AB41-42C1-91BE-8D7671C2887B}">
      <dgm:prSet/>
      <dgm:spPr/>
      <dgm:t>
        <a:bodyPr/>
        <a:lstStyle/>
        <a:p>
          <a:endParaRPr lang="en-US"/>
        </a:p>
      </dgm:t>
    </dgm:pt>
    <dgm:pt modelId="{DC74BA9F-EB25-44ED-AF71-7FD8BF326928}" type="sibTrans" cxnId="{B2D390EA-AB41-42C1-91BE-8D7671C2887B}">
      <dgm:prSet/>
      <dgm:spPr/>
    </dgm:pt>
    <dgm:pt modelId="{6156D32B-D0DA-4BEE-AB81-6F93A1F32F8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قَوِيّ # ضَعِيف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8541DD7-0794-4860-8838-754B2EAEAC11}" type="parTrans" cxnId="{3D47F079-7822-4CC1-8501-181EEC04CED0}">
      <dgm:prSet/>
      <dgm:spPr/>
      <dgm:t>
        <a:bodyPr/>
        <a:lstStyle/>
        <a:p>
          <a:endParaRPr lang="en-US"/>
        </a:p>
      </dgm:t>
    </dgm:pt>
    <dgm:pt modelId="{945B38DB-3AAE-4F3D-810C-9A0FECF1E7D0}" type="sibTrans" cxnId="{3D47F079-7822-4CC1-8501-181EEC04CED0}">
      <dgm:prSet/>
      <dgm:spPr/>
    </dgm:pt>
    <dgm:pt modelId="{74D2C677-4BCD-489A-AD51-4A767FCCBA5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 # صَغِير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A7C-5522-4B60-B4FE-709C7DB07F7B}" type="parTrans" cxnId="{4644A85D-33AE-4788-8970-A5D0ECB59ADD}">
      <dgm:prSet/>
      <dgm:spPr/>
      <dgm:t>
        <a:bodyPr/>
        <a:lstStyle/>
        <a:p>
          <a:endParaRPr lang="en-US"/>
        </a:p>
      </dgm:t>
    </dgm:pt>
    <dgm:pt modelId="{1BCE8261-FF3C-422E-9D0F-809A5CEA0F92}" type="sibTrans" cxnId="{4644A85D-33AE-4788-8970-A5D0ECB59ADD}">
      <dgm:prSet/>
      <dgm:spPr/>
    </dgm:pt>
    <dgm:pt modelId="{F4DA35EC-E04C-477F-B5AB-125C7B4FF49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قَرِيب # بَعِيد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6D89BEE-0898-417A-B1B3-DCCCEA09560B}" type="parTrans" cxnId="{35C3AF3E-5BD8-4A05-BB67-9623EBB58D18}">
      <dgm:prSet/>
      <dgm:spPr/>
      <dgm:t>
        <a:bodyPr/>
        <a:lstStyle/>
        <a:p>
          <a:endParaRPr lang="en-US"/>
        </a:p>
      </dgm:t>
    </dgm:pt>
    <dgm:pt modelId="{D3D85CCB-4E34-4DDF-8D98-29D79A228B3F}" type="sibTrans" cxnId="{35C3AF3E-5BD8-4A05-BB67-9623EBB58D18}">
      <dgm:prSet/>
      <dgm:spPr/>
    </dgm:pt>
    <dgm:pt modelId="{39E26B89-12D4-46C5-AC9B-77C15D13BBD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هَادِئ # مُزْعِج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0553F8-EBBB-4E51-AB54-87C9BABDA192}" type="parTrans" cxnId="{0CC4A88E-1777-4C4F-B134-C5F26E0F73A4}">
      <dgm:prSet/>
      <dgm:spPr/>
      <dgm:t>
        <a:bodyPr/>
        <a:lstStyle/>
        <a:p>
          <a:endParaRPr lang="en-US"/>
        </a:p>
      </dgm:t>
    </dgm:pt>
    <dgm:pt modelId="{B13D7AF8-3BA4-4BFE-96BC-124D11AC8A65}" type="sibTrans" cxnId="{0CC4A88E-1777-4C4F-B134-C5F26E0F73A4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0B03E0D1-5B0E-455A-9E57-801CCAACD2CB}" type="pres">
      <dgm:prSet presAssocID="{0C54123C-1CE4-414F-9B26-D1780955899A}" presName="parTrans" presStyleLbl="sibTrans2D1" presStyleIdx="0" presStyleCnt="6"/>
      <dgm:spPr/>
    </dgm:pt>
    <dgm:pt modelId="{1B5C4C15-3737-4403-8514-7584A3D39A3C}" type="pres">
      <dgm:prSet presAssocID="{0C54123C-1CE4-414F-9B26-D1780955899A}" presName="connectorText" presStyleLbl="sibTrans2D1" presStyleIdx="0" presStyleCnt="6"/>
      <dgm:spPr/>
    </dgm:pt>
    <dgm:pt modelId="{D7004803-BE54-4F1E-9EF8-B892CB5D03DD}" type="pres">
      <dgm:prSet presAssocID="{8FE02A64-82A2-4BA5-AD1B-9007078657CB}" presName="node" presStyleLbl="node1" presStyleIdx="0" presStyleCnt="6">
        <dgm:presLayoutVars>
          <dgm:bulletEnabled val="1"/>
        </dgm:presLayoutVars>
      </dgm:prSet>
      <dgm:spPr/>
    </dgm:pt>
    <dgm:pt modelId="{C6565F1E-4BDA-462E-B438-171BE073800F}" type="pres">
      <dgm:prSet presAssocID="{B341B49D-EA3F-4CD2-8C55-691C33B33CA0}" presName="parTrans" presStyleLbl="sibTrans2D1" presStyleIdx="1" presStyleCnt="6"/>
      <dgm:spPr/>
    </dgm:pt>
    <dgm:pt modelId="{57977F35-6C42-422C-B80D-CBAE0376B82D}" type="pres">
      <dgm:prSet presAssocID="{B341B49D-EA3F-4CD2-8C55-691C33B33CA0}" presName="connectorText" presStyleLbl="sibTrans2D1" presStyleIdx="1" presStyleCnt="6"/>
      <dgm:spPr/>
    </dgm:pt>
    <dgm:pt modelId="{B683BF69-DC37-4485-883E-E295AF2B3EDA}" type="pres">
      <dgm:prSet presAssocID="{098B425D-A864-4908-9305-2B65A9BACEBD}" presName="node" presStyleLbl="node1" presStyleIdx="1" presStyleCnt="6">
        <dgm:presLayoutVars>
          <dgm:bulletEnabled val="1"/>
        </dgm:presLayoutVars>
      </dgm:prSet>
      <dgm:spPr/>
    </dgm:pt>
    <dgm:pt modelId="{BBBBDF35-DF64-49A4-B07F-965B2887B932}" type="pres">
      <dgm:prSet presAssocID="{88541DD7-0794-4860-8838-754B2EAEAC11}" presName="parTrans" presStyleLbl="sibTrans2D1" presStyleIdx="2" presStyleCnt="6"/>
      <dgm:spPr/>
    </dgm:pt>
    <dgm:pt modelId="{096AF14B-912C-4C9E-A6B4-EFB1F3753615}" type="pres">
      <dgm:prSet presAssocID="{88541DD7-0794-4860-8838-754B2EAEAC11}" presName="connectorText" presStyleLbl="sibTrans2D1" presStyleIdx="2" presStyleCnt="6"/>
      <dgm:spPr/>
    </dgm:pt>
    <dgm:pt modelId="{067FED50-1D01-45B8-97B3-61525E74B8D7}" type="pres">
      <dgm:prSet presAssocID="{6156D32B-D0DA-4BEE-AB81-6F93A1F32F83}" presName="node" presStyleLbl="node1" presStyleIdx="2" presStyleCnt="6">
        <dgm:presLayoutVars>
          <dgm:bulletEnabled val="1"/>
        </dgm:presLayoutVars>
      </dgm:prSet>
      <dgm:spPr/>
    </dgm:pt>
    <dgm:pt modelId="{E7CF54F1-E351-4AAA-B015-B4E94875CFDE}" type="pres">
      <dgm:prSet presAssocID="{F5133A7C-5522-4B60-B4FE-709C7DB07F7B}" presName="parTrans" presStyleLbl="sibTrans2D1" presStyleIdx="3" presStyleCnt="6"/>
      <dgm:spPr/>
    </dgm:pt>
    <dgm:pt modelId="{5D394D93-08E0-431C-8D50-16CBD770C98C}" type="pres">
      <dgm:prSet presAssocID="{F5133A7C-5522-4B60-B4FE-709C7DB07F7B}" presName="connectorText" presStyleLbl="sibTrans2D1" presStyleIdx="3" presStyleCnt="6"/>
      <dgm:spPr/>
    </dgm:pt>
    <dgm:pt modelId="{6A4B9282-022F-483C-ABBE-20FE4926D05C}" type="pres">
      <dgm:prSet presAssocID="{74D2C677-4BCD-489A-AD51-4A767FCCBA51}" presName="node" presStyleLbl="node1" presStyleIdx="3" presStyleCnt="6">
        <dgm:presLayoutVars>
          <dgm:bulletEnabled val="1"/>
        </dgm:presLayoutVars>
      </dgm:prSet>
      <dgm:spPr/>
    </dgm:pt>
    <dgm:pt modelId="{A731F75B-8F9C-403E-AF44-A2F8F6814910}" type="pres">
      <dgm:prSet presAssocID="{C6D89BEE-0898-417A-B1B3-DCCCEA09560B}" presName="parTrans" presStyleLbl="sibTrans2D1" presStyleIdx="4" presStyleCnt="6"/>
      <dgm:spPr/>
    </dgm:pt>
    <dgm:pt modelId="{9DACAD62-EC24-4F47-A7B4-FD87C5774BD9}" type="pres">
      <dgm:prSet presAssocID="{C6D89BEE-0898-417A-B1B3-DCCCEA09560B}" presName="connectorText" presStyleLbl="sibTrans2D1" presStyleIdx="4" presStyleCnt="6"/>
      <dgm:spPr/>
    </dgm:pt>
    <dgm:pt modelId="{BEB8FF5F-4EFF-4128-BF88-387980D88B2B}" type="pres">
      <dgm:prSet presAssocID="{F4DA35EC-E04C-477F-B5AB-125C7B4FF496}" presName="node" presStyleLbl="node1" presStyleIdx="4" presStyleCnt="6">
        <dgm:presLayoutVars>
          <dgm:bulletEnabled val="1"/>
        </dgm:presLayoutVars>
      </dgm:prSet>
      <dgm:spPr/>
    </dgm:pt>
    <dgm:pt modelId="{45056DAC-BD49-4C4C-AD2C-753B576043EB}" type="pres">
      <dgm:prSet presAssocID="{2D0553F8-EBBB-4E51-AB54-87C9BABDA192}" presName="parTrans" presStyleLbl="sibTrans2D1" presStyleIdx="5" presStyleCnt="6"/>
      <dgm:spPr/>
    </dgm:pt>
    <dgm:pt modelId="{CB8B160A-CD94-4A0A-8002-70167EB43D06}" type="pres">
      <dgm:prSet presAssocID="{2D0553F8-EBBB-4E51-AB54-87C9BABDA192}" presName="connectorText" presStyleLbl="sibTrans2D1" presStyleIdx="5" presStyleCnt="6"/>
      <dgm:spPr/>
    </dgm:pt>
    <dgm:pt modelId="{2DF708B7-1330-4714-8486-09CF1B5F9FC3}" type="pres">
      <dgm:prSet presAssocID="{39E26B89-12D4-46C5-AC9B-77C15D13BBD1}" presName="node" presStyleLbl="node1" presStyleIdx="5" presStyleCnt="6">
        <dgm:presLayoutVars>
          <dgm:bulletEnabled val="1"/>
        </dgm:presLayoutVars>
      </dgm:prSet>
      <dgm:spPr/>
    </dgm:pt>
  </dgm:ptLst>
  <dgm:cxnLst>
    <dgm:cxn modelId="{44659600-DCF5-434F-B8DF-BA175B9D9642}" type="presOf" srcId="{0C54123C-1CE4-414F-9B26-D1780955899A}" destId="{0B03E0D1-5B0E-455A-9E57-801CCAACD2CB}" srcOrd="0" destOrd="0" presId="urn:microsoft.com/office/officeart/2005/8/layout/radial5"/>
    <dgm:cxn modelId="{29697304-0043-477F-B60C-C027E1A5A070}" type="presOf" srcId="{C6D89BEE-0898-417A-B1B3-DCCCEA09560B}" destId="{A731F75B-8F9C-403E-AF44-A2F8F6814910}" srcOrd="0" destOrd="0" presId="urn:microsoft.com/office/officeart/2005/8/layout/radial5"/>
    <dgm:cxn modelId="{46530713-05B3-40DA-8127-9D0680540AE0}" type="presOf" srcId="{8FE02A64-82A2-4BA5-AD1B-9007078657CB}" destId="{D7004803-BE54-4F1E-9EF8-B892CB5D03DD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4C1A72B-483D-45AD-8F5D-790AF64FD6F3}" type="presOf" srcId="{F5133A7C-5522-4B60-B4FE-709C7DB07F7B}" destId="{5D394D93-08E0-431C-8D50-16CBD770C98C}" srcOrd="1" destOrd="0" presId="urn:microsoft.com/office/officeart/2005/8/layout/radial5"/>
    <dgm:cxn modelId="{1991CD2D-F747-4773-AA22-97FF204C3E5E}" type="presOf" srcId="{B341B49D-EA3F-4CD2-8C55-691C33B33CA0}" destId="{57977F35-6C42-422C-B80D-CBAE0376B82D}" srcOrd="1" destOrd="0" presId="urn:microsoft.com/office/officeart/2005/8/layout/radial5"/>
    <dgm:cxn modelId="{7107692E-5A62-44C9-9990-BA06729F4584}" type="presOf" srcId="{2D0553F8-EBBB-4E51-AB54-87C9BABDA192}" destId="{45056DAC-BD49-4C4C-AD2C-753B576043EB}" srcOrd="0" destOrd="0" presId="urn:microsoft.com/office/officeart/2005/8/layout/radial5"/>
    <dgm:cxn modelId="{FF195036-9459-41CD-AA31-78D4C0CD504E}" type="presOf" srcId="{F4DA35EC-E04C-477F-B5AB-125C7B4FF496}" destId="{BEB8FF5F-4EFF-4128-BF88-387980D88B2B}" srcOrd="0" destOrd="0" presId="urn:microsoft.com/office/officeart/2005/8/layout/radial5"/>
    <dgm:cxn modelId="{35C3AF3E-5BD8-4A05-BB67-9623EBB58D18}" srcId="{A3B65059-5AE2-8643-AFAD-E0FA094D6473}" destId="{F4DA35EC-E04C-477F-B5AB-125C7B4FF496}" srcOrd="4" destOrd="0" parTransId="{C6D89BEE-0898-417A-B1B3-DCCCEA09560B}" sibTransId="{D3D85CCB-4E34-4DDF-8D98-29D79A228B3F}"/>
    <dgm:cxn modelId="{4644A85D-33AE-4788-8970-A5D0ECB59ADD}" srcId="{A3B65059-5AE2-8643-AFAD-E0FA094D6473}" destId="{74D2C677-4BCD-489A-AD51-4A767FCCBA51}" srcOrd="3" destOrd="0" parTransId="{F5133A7C-5522-4B60-B4FE-709C7DB07F7B}" sibTransId="{1BCE8261-FF3C-422E-9D0F-809A5CEA0F92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3D47F079-7822-4CC1-8501-181EEC04CED0}" srcId="{A3B65059-5AE2-8643-AFAD-E0FA094D6473}" destId="{6156D32B-D0DA-4BEE-AB81-6F93A1F32F83}" srcOrd="2" destOrd="0" parTransId="{88541DD7-0794-4860-8838-754B2EAEAC11}" sibTransId="{945B38DB-3AAE-4F3D-810C-9A0FECF1E7D0}"/>
    <dgm:cxn modelId="{0D8EF25A-0140-43EB-9D88-77BEAB122CB7}" type="presOf" srcId="{39E26B89-12D4-46C5-AC9B-77C15D13BBD1}" destId="{2DF708B7-1330-4714-8486-09CF1B5F9FC3}" srcOrd="0" destOrd="0" presId="urn:microsoft.com/office/officeart/2005/8/layout/radial5"/>
    <dgm:cxn modelId="{857E1C8A-E968-47E2-B5D2-2FC289672B30}" type="presOf" srcId="{74D2C677-4BCD-489A-AD51-4A767FCCBA51}" destId="{6A4B9282-022F-483C-ABBE-20FE4926D05C}" srcOrd="0" destOrd="0" presId="urn:microsoft.com/office/officeart/2005/8/layout/radial5"/>
    <dgm:cxn modelId="{0CC4A88E-1777-4C4F-B134-C5F26E0F73A4}" srcId="{A3B65059-5AE2-8643-AFAD-E0FA094D6473}" destId="{39E26B89-12D4-46C5-AC9B-77C15D13BBD1}" srcOrd="5" destOrd="0" parTransId="{2D0553F8-EBBB-4E51-AB54-87C9BABDA192}" sibTransId="{B13D7AF8-3BA4-4BFE-96BC-124D11AC8A65}"/>
    <dgm:cxn modelId="{A5CA1199-7665-4253-8760-9067290AFC44}" type="presOf" srcId="{098B425D-A864-4908-9305-2B65A9BACEBD}" destId="{B683BF69-DC37-4485-883E-E295AF2B3EDA}" srcOrd="0" destOrd="0" presId="urn:microsoft.com/office/officeart/2005/8/layout/radial5"/>
    <dgm:cxn modelId="{EB33849C-7830-4FAE-9F1A-16D295977289}" type="presOf" srcId="{6156D32B-D0DA-4BEE-AB81-6F93A1F32F83}" destId="{067FED50-1D01-45B8-97B3-61525E74B8D7}" srcOrd="0" destOrd="0" presId="urn:microsoft.com/office/officeart/2005/8/layout/radial5"/>
    <dgm:cxn modelId="{BDFA3CAA-B79F-4BBC-9F90-A47FBE331984}" srcId="{A3B65059-5AE2-8643-AFAD-E0FA094D6473}" destId="{8FE02A64-82A2-4BA5-AD1B-9007078657CB}" srcOrd="0" destOrd="0" parTransId="{0C54123C-1CE4-414F-9B26-D1780955899A}" sibTransId="{CB37AD90-53CB-4DF9-AB1F-66683D4F5D68}"/>
    <dgm:cxn modelId="{C13D9DB9-42E8-403B-9F04-EA7FAA196E9F}" type="presOf" srcId="{0C54123C-1CE4-414F-9B26-D1780955899A}" destId="{1B5C4C15-3737-4403-8514-7584A3D39A3C}" srcOrd="1" destOrd="0" presId="urn:microsoft.com/office/officeart/2005/8/layout/radial5"/>
    <dgm:cxn modelId="{EB4686CA-AC00-45F6-BAA0-D38A72B6DE84}" type="presOf" srcId="{C6D89BEE-0898-417A-B1B3-DCCCEA09560B}" destId="{9DACAD62-EC24-4F47-A7B4-FD87C5774BD9}" srcOrd="1" destOrd="0" presId="urn:microsoft.com/office/officeart/2005/8/layout/radial5"/>
    <dgm:cxn modelId="{052C1DD6-E83A-460E-9093-A6578BD3EB63}" type="presOf" srcId="{B341B49D-EA3F-4CD2-8C55-691C33B33CA0}" destId="{C6565F1E-4BDA-462E-B438-171BE073800F}" srcOrd="0" destOrd="0" presId="urn:microsoft.com/office/officeart/2005/8/layout/radial5"/>
    <dgm:cxn modelId="{8B784CDF-8D73-4DF0-96C2-2815634DEDBD}" type="presOf" srcId="{88541DD7-0794-4860-8838-754B2EAEAC11}" destId="{BBBBDF35-DF64-49A4-B07F-965B2887B932}" srcOrd="0" destOrd="0" presId="urn:microsoft.com/office/officeart/2005/8/layout/radial5"/>
    <dgm:cxn modelId="{DFD30EE1-4F9F-4B20-8F0C-03BB830AFCDE}" type="presOf" srcId="{F5133A7C-5522-4B60-B4FE-709C7DB07F7B}" destId="{E7CF54F1-E351-4AAA-B015-B4E94875CFDE}" srcOrd="0" destOrd="0" presId="urn:microsoft.com/office/officeart/2005/8/layout/radial5"/>
    <dgm:cxn modelId="{5AF6C9E8-9BCB-4B1E-9EC8-EC8624079410}" type="presOf" srcId="{2D0553F8-EBBB-4E51-AB54-87C9BABDA192}" destId="{CB8B160A-CD94-4A0A-8002-70167EB43D06}" srcOrd="1" destOrd="0" presId="urn:microsoft.com/office/officeart/2005/8/layout/radial5"/>
    <dgm:cxn modelId="{B2D390EA-AB41-42C1-91BE-8D7671C2887B}" srcId="{A3B65059-5AE2-8643-AFAD-E0FA094D6473}" destId="{098B425D-A864-4908-9305-2B65A9BACEBD}" srcOrd="1" destOrd="0" parTransId="{B341B49D-EA3F-4CD2-8C55-691C33B33CA0}" sibTransId="{DC74BA9F-EB25-44ED-AF71-7FD8BF326928}"/>
    <dgm:cxn modelId="{504C01F4-BC67-4A21-ADB4-55CA84DF86CB}" type="presOf" srcId="{88541DD7-0794-4860-8838-754B2EAEAC11}" destId="{096AF14B-912C-4C9E-A6B4-EFB1F3753615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90908349-1CF0-49B3-83F0-369A205F65EB}" type="presParOf" srcId="{E0E132E9-7BE6-1749-ACC3-7FB44E5C5664}" destId="{0B03E0D1-5B0E-455A-9E57-801CCAACD2CB}" srcOrd="1" destOrd="0" presId="urn:microsoft.com/office/officeart/2005/8/layout/radial5"/>
    <dgm:cxn modelId="{FB3D874D-3127-48A7-82B2-67E19E1C7C7A}" type="presParOf" srcId="{0B03E0D1-5B0E-455A-9E57-801CCAACD2CB}" destId="{1B5C4C15-3737-4403-8514-7584A3D39A3C}" srcOrd="0" destOrd="0" presId="urn:microsoft.com/office/officeart/2005/8/layout/radial5"/>
    <dgm:cxn modelId="{117807CA-7961-4345-86D6-86CAE926EE57}" type="presParOf" srcId="{E0E132E9-7BE6-1749-ACC3-7FB44E5C5664}" destId="{D7004803-BE54-4F1E-9EF8-B892CB5D03DD}" srcOrd="2" destOrd="0" presId="urn:microsoft.com/office/officeart/2005/8/layout/radial5"/>
    <dgm:cxn modelId="{72FC7EE3-8D0A-4D57-90D4-47D8BB35B405}" type="presParOf" srcId="{E0E132E9-7BE6-1749-ACC3-7FB44E5C5664}" destId="{C6565F1E-4BDA-462E-B438-171BE073800F}" srcOrd="3" destOrd="0" presId="urn:microsoft.com/office/officeart/2005/8/layout/radial5"/>
    <dgm:cxn modelId="{687A7244-2175-4826-93AD-C56C5CB8B930}" type="presParOf" srcId="{C6565F1E-4BDA-462E-B438-171BE073800F}" destId="{57977F35-6C42-422C-B80D-CBAE0376B82D}" srcOrd="0" destOrd="0" presId="urn:microsoft.com/office/officeart/2005/8/layout/radial5"/>
    <dgm:cxn modelId="{20C9368F-471B-48E1-BB7A-7F8779382C79}" type="presParOf" srcId="{E0E132E9-7BE6-1749-ACC3-7FB44E5C5664}" destId="{B683BF69-DC37-4485-883E-E295AF2B3EDA}" srcOrd="4" destOrd="0" presId="urn:microsoft.com/office/officeart/2005/8/layout/radial5"/>
    <dgm:cxn modelId="{7842D2C1-765B-41CB-A4AB-7EC66C45BD47}" type="presParOf" srcId="{E0E132E9-7BE6-1749-ACC3-7FB44E5C5664}" destId="{BBBBDF35-DF64-49A4-B07F-965B2887B932}" srcOrd="5" destOrd="0" presId="urn:microsoft.com/office/officeart/2005/8/layout/radial5"/>
    <dgm:cxn modelId="{C31E1002-62F0-4977-9B6B-A48A587E2836}" type="presParOf" srcId="{BBBBDF35-DF64-49A4-B07F-965B2887B932}" destId="{096AF14B-912C-4C9E-A6B4-EFB1F3753615}" srcOrd="0" destOrd="0" presId="urn:microsoft.com/office/officeart/2005/8/layout/radial5"/>
    <dgm:cxn modelId="{1E87F02A-D747-4BC9-BB17-5586B2C5C623}" type="presParOf" srcId="{E0E132E9-7BE6-1749-ACC3-7FB44E5C5664}" destId="{067FED50-1D01-45B8-97B3-61525E74B8D7}" srcOrd="6" destOrd="0" presId="urn:microsoft.com/office/officeart/2005/8/layout/radial5"/>
    <dgm:cxn modelId="{5FE8198F-32ED-4DFF-8E27-A018864E6D0F}" type="presParOf" srcId="{E0E132E9-7BE6-1749-ACC3-7FB44E5C5664}" destId="{E7CF54F1-E351-4AAA-B015-B4E94875CFDE}" srcOrd="7" destOrd="0" presId="urn:microsoft.com/office/officeart/2005/8/layout/radial5"/>
    <dgm:cxn modelId="{8453344A-CDB2-485A-97B5-BD87FED3E42A}" type="presParOf" srcId="{E7CF54F1-E351-4AAA-B015-B4E94875CFDE}" destId="{5D394D93-08E0-431C-8D50-16CBD770C98C}" srcOrd="0" destOrd="0" presId="urn:microsoft.com/office/officeart/2005/8/layout/radial5"/>
    <dgm:cxn modelId="{79701A0D-4C37-4A84-BC11-CF8B92E41FA4}" type="presParOf" srcId="{E0E132E9-7BE6-1749-ACC3-7FB44E5C5664}" destId="{6A4B9282-022F-483C-ABBE-20FE4926D05C}" srcOrd="8" destOrd="0" presId="urn:microsoft.com/office/officeart/2005/8/layout/radial5"/>
    <dgm:cxn modelId="{CD60FC5F-A9A8-44B0-A761-783E04A75A60}" type="presParOf" srcId="{E0E132E9-7BE6-1749-ACC3-7FB44E5C5664}" destId="{A731F75B-8F9C-403E-AF44-A2F8F6814910}" srcOrd="9" destOrd="0" presId="urn:microsoft.com/office/officeart/2005/8/layout/radial5"/>
    <dgm:cxn modelId="{D138C66B-F62D-4DD6-A774-C72A14D6725E}" type="presParOf" srcId="{A731F75B-8F9C-403E-AF44-A2F8F6814910}" destId="{9DACAD62-EC24-4F47-A7B4-FD87C5774BD9}" srcOrd="0" destOrd="0" presId="urn:microsoft.com/office/officeart/2005/8/layout/radial5"/>
    <dgm:cxn modelId="{AD3FC5D3-E0B5-4B48-922C-8265C3D04ADE}" type="presParOf" srcId="{E0E132E9-7BE6-1749-ACC3-7FB44E5C5664}" destId="{BEB8FF5F-4EFF-4128-BF88-387980D88B2B}" srcOrd="10" destOrd="0" presId="urn:microsoft.com/office/officeart/2005/8/layout/radial5"/>
    <dgm:cxn modelId="{21DDF493-E2B6-4745-A592-B764447E3987}" type="presParOf" srcId="{E0E132E9-7BE6-1749-ACC3-7FB44E5C5664}" destId="{45056DAC-BD49-4C4C-AD2C-753B576043EB}" srcOrd="11" destOrd="0" presId="urn:microsoft.com/office/officeart/2005/8/layout/radial5"/>
    <dgm:cxn modelId="{99796EDE-CC28-454B-9533-B670249803E7}" type="presParOf" srcId="{45056DAC-BD49-4C4C-AD2C-753B576043EB}" destId="{CB8B160A-CD94-4A0A-8002-70167EB43D06}" srcOrd="0" destOrd="0" presId="urn:microsoft.com/office/officeart/2005/8/layout/radial5"/>
    <dgm:cxn modelId="{6FDA7FB5-B9F1-40A4-97E4-C7BB0D073A8A}" type="presParOf" srcId="{E0E132E9-7BE6-1749-ACC3-7FB44E5C5664}" destId="{2DF708B7-1330-4714-8486-09CF1B5F9FC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 (2)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يل # 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ين # </a:t>
          </a:r>
          <a:endParaRPr lang="ar-EG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نَحِيف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 # 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يح # 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E0E85AAB-7241-44AD-9A6F-1DF5B722869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جَادّ # مَرِح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CD22B2-4AFF-4884-AD8E-D15BEC467CF4}" type="parTrans" cxnId="{0BE5EE80-7A38-4D86-9A85-5D330A4B12A8}">
      <dgm:prSet/>
      <dgm:spPr/>
      <dgm:t>
        <a:bodyPr/>
        <a:lstStyle/>
        <a:p>
          <a:endParaRPr lang="en-US"/>
        </a:p>
      </dgm:t>
    </dgm:pt>
    <dgm:pt modelId="{8C167A6C-786C-415A-8B30-3F891CB278DB}" type="sibTrans" cxnId="{0BE5EE80-7A38-4D86-9A85-5D330A4B12A8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5"/>
      <dgm:spPr/>
    </dgm:pt>
    <dgm:pt modelId="{B946CDDA-C840-BD45-85DE-4AD515E72528}" type="pres">
      <dgm:prSet presAssocID="{4AE3A5AC-720A-D34A-B5C2-417A7A42551E}" presName="connectorText" presStyleLbl="sibTrans2D1" presStyleIdx="3" presStyleCnt="5"/>
      <dgm:spPr/>
    </dgm:pt>
    <dgm:pt modelId="{BCF58AD9-435C-DD49-838B-359EEA1EC92E}" type="pres">
      <dgm:prSet presAssocID="{52857E5D-2805-484D-B60D-6745F11CFAB2}" presName="node" presStyleLbl="node1" presStyleIdx="3" presStyleCnt="5">
        <dgm:presLayoutVars>
          <dgm:bulletEnabled val="1"/>
        </dgm:presLayoutVars>
      </dgm:prSet>
      <dgm:spPr/>
    </dgm:pt>
    <dgm:pt modelId="{D8B84E5D-2F7E-431F-A25B-9501625B6EC8}" type="pres">
      <dgm:prSet presAssocID="{2ECD22B2-4AFF-4884-AD8E-D15BEC467CF4}" presName="parTrans" presStyleLbl="sibTrans2D1" presStyleIdx="4" presStyleCnt="5"/>
      <dgm:spPr/>
    </dgm:pt>
    <dgm:pt modelId="{B538FC0A-BB1E-45D0-AA29-796F87CAEDE3}" type="pres">
      <dgm:prSet presAssocID="{2ECD22B2-4AFF-4884-AD8E-D15BEC467CF4}" presName="connectorText" presStyleLbl="sibTrans2D1" presStyleIdx="4" presStyleCnt="5"/>
      <dgm:spPr/>
    </dgm:pt>
    <dgm:pt modelId="{D29FEF2A-41EE-4A49-9F5A-E6C612F6253B}" type="pres">
      <dgm:prSet presAssocID="{E0E85AAB-7241-44AD-9A6F-1DF5B7228691}" presName="node" presStyleLbl="node1" presStyleIdx="4" presStyleCnt="5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0BE5EE80-7A38-4D86-9A85-5D330A4B12A8}" srcId="{A3B65059-5AE2-8643-AFAD-E0FA094D6473}" destId="{E0E85AAB-7241-44AD-9A6F-1DF5B7228691}" srcOrd="4" destOrd="0" parTransId="{2ECD22B2-4AFF-4884-AD8E-D15BEC467CF4}" sibTransId="{8C167A6C-786C-415A-8B30-3F891CB278DB}"/>
    <dgm:cxn modelId="{A644B898-57BF-4107-81FA-9B73A6DA410C}" type="presOf" srcId="{2ECD22B2-4AFF-4884-AD8E-D15BEC467CF4}" destId="{B538FC0A-BB1E-45D0-AA29-796F87CAEDE3}" srcOrd="1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50075A8-162D-43C8-8689-7FAB8A3A1385}" type="presOf" srcId="{E0E85AAB-7241-44AD-9A6F-1DF5B7228691}" destId="{D29FEF2A-41EE-4A49-9F5A-E6C612F6253B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F43D7CA-F2A2-4C40-BE03-1441BB931BC4}" type="presOf" srcId="{2ECD22B2-4AFF-4884-AD8E-D15BEC467CF4}" destId="{D8B84E5D-2F7E-431F-A25B-9501625B6EC8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C9CABE78-C7B9-4580-BABC-92603397BB62}" type="presParOf" srcId="{E0E132E9-7BE6-1749-ACC3-7FB44E5C5664}" destId="{D8B84E5D-2F7E-431F-A25B-9501625B6EC8}" srcOrd="9" destOrd="0" presId="urn:microsoft.com/office/officeart/2005/8/layout/radial5"/>
    <dgm:cxn modelId="{281F5237-82F5-4375-AB5F-DFB97C53C377}" type="presParOf" srcId="{D8B84E5D-2F7E-431F-A25B-9501625B6EC8}" destId="{B538FC0A-BB1E-45D0-AA29-796F87CAEDE3}" srcOrd="0" destOrd="0" presId="urn:microsoft.com/office/officeart/2005/8/layout/radial5"/>
    <dgm:cxn modelId="{959562D8-4113-483C-B56D-C487CE649A75}" type="presParOf" srcId="{E0E132E9-7BE6-1749-ACC3-7FB44E5C5664}" destId="{D29FEF2A-41EE-4A49-9F5A-E6C612F6253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E42D9-F8DB-4E81-A8F6-9085C6DBBB97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17C93-596B-46A2-8202-FC22497357E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المَظْهَر</a:t>
          </a:r>
        </a:p>
      </dgm:t>
    </dgm:pt>
    <dgm:pt modelId="{922BCD25-EDD9-4F18-9729-D229F62ABEF6}" type="parTrans" cxnId="{5FA2FD9E-9B65-440C-B4E8-7AB80CB70A4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46E7A2-0083-4975-A4F1-8C92EB2403E3}" type="sibTrans" cxnId="{5FA2FD9E-9B65-440C-B4E8-7AB80CB70A4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F6C95CF-C0B3-460A-8153-C3743B0FD47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الشَّعر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CF2553C-33A7-4E0E-A3EF-DA99761A36C9}" type="parTrans" cxnId="{FE5222C5-DC37-4FC1-92A1-5DB2681D0B2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305FAD-C174-4F6D-9E73-9BBE03DBF3DF}" type="sibTrans" cxnId="{FE5222C5-DC37-4FC1-92A1-5DB2681D0B2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8699413-089B-4848-969D-56B34502671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اللِّحْيَة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3B61CF-3D4A-4E17-9D30-F0B46B37B578}" type="parTrans" cxnId="{1F36CC1D-321D-4CD1-8F9C-DB92D83CE99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F4B607-DB96-405C-9ED5-25C2B24E1933}" type="sibTrans" cxnId="{1F36CC1D-321D-4CD1-8F9C-DB92D83CE99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B52B414-E691-49DB-A807-16DD0FD7542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الشَّارِب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A704A2-FA1F-4FA1-B45F-330500490A47}" type="parTrans" cxnId="{D2C76B69-2766-41ED-9F94-43B69964515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BABBC9-B88E-41C7-B119-F5BCE3D1808B}" type="sibTrans" cxnId="{D2C76B69-2766-41ED-9F94-43B69964515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51EFA4-9BF7-42FE-9DE8-EAA268F4569E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أَنِيق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DDDD31-716B-45C3-94D4-BCD8A99787F3}" type="parTrans" cxnId="{6348BEC8-C40F-4EFD-B3AE-29C2A25FFCB1}">
      <dgm:prSet/>
      <dgm:spPr/>
      <dgm:t>
        <a:bodyPr/>
        <a:lstStyle/>
        <a:p>
          <a:endParaRPr lang="en-US"/>
        </a:p>
      </dgm:t>
    </dgm:pt>
    <dgm:pt modelId="{81128EA3-5511-40EF-9944-980A35E54ADB}" type="sibTrans" cxnId="{6348BEC8-C40F-4EFD-B3AE-29C2A25FFCB1}">
      <dgm:prSet/>
      <dgm:spPr/>
    </dgm:pt>
    <dgm:pt modelId="{E7EA97BE-1F1A-4B9D-8D8B-3F651323234E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يَعْتَنِي بـ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B6AACA-96E3-4742-BEAF-A01FE3457FEC}" type="parTrans" cxnId="{CA36A52D-FFC2-4415-A5E3-FE74382DE708}">
      <dgm:prSet/>
      <dgm:spPr/>
      <dgm:t>
        <a:bodyPr/>
        <a:lstStyle/>
        <a:p>
          <a:endParaRPr lang="en-US"/>
        </a:p>
      </dgm:t>
    </dgm:pt>
    <dgm:pt modelId="{CE5A8C85-D61C-4FF2-9902-616825354E7F}" type="sibTrans" cxnId="{CA36A52D-FFC2-4415-A5E3-FE74382DE708}">
      <dgm:prSet/>
      <dgm:spPr/>
    </dgm:pt>
    <dgm:pt modelId="{7F2F5CC4-2715-4292-8776-2BB750E0FE7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يَهْتَمّ بـ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BE066A-3048-426E-BAB7-3F9639FCC988}" type="parTrans" cxnId="{B1EEF539-F3E7-4764-B473-4C2F77981E1F}">
      <dgm:prSet/>
      <dgm:spPr/>
      <dgm:t>
        <a:bodyPr/>
        <a:lstStyle/>
        <a:p>
          <a:endParaRPr lang="en-US"/>
        </a:p>
      </dgm:t>
    </dgm:pt>
    <dgm:pt modelId="{10BBD3CA-320D-4BF6-8D5B-63D3216E55C8}" type="sibTrans" cxnId="{B1EEF539-F3E7-4764-B473-4C2F77981E1F}">
      <dgm:prSet/>
      <dgm:spPr/>
    </dgm:pt>
    <dgm:pt modelId="{12570F64-376F-4B43-83AE-08CABEEA85D6}" type="pres">
      <dgm:prSet presAssocID="{514E42D9-F8DB-4E81-A8F6-9085C6DBBB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85F503-EF41-4498-A0D6-4FF7A5D8DB0B}" type="pres">
      <dgm:prSet presAssocID="{68717C93-596B-46A2-8202-FC22497357E0}" presName="centerShape" presStyleLbl="node0" presStyleIdx="0" presStyleCnt="1"/>
      <dgm:spPr/>
    </dgm:pt>
    <dgm:pt modelId="{EF88500E-5697-4BD2-994C-395F88E261C9}" type="pres">
      <dgm:prSet presAssocID="{5CF2553C-33A7-4E0E-A3EF-DA99761A36C9}" presName="parTrans" presStyleLbl="sibTrans2D1" presStyleIdx="0" presStyleCnt="6"/>
      <dgm:spPr/>
    </dgm:pt>
    <dgm:pt modelId="{80766AD7-3C6A-4F5A-9092-008044BE3F50}" type="pres">
      <dgm:prSet presAssocID="{5CF2553C-33A7-4E0E-A3EF-DA99761A36C9}" presName="connectorText" presStyleLbl="sibTrans2D1" presStyleIdx="0" presStyleCnt="6"/>
      <dgm:spPr/>
    </dgm:pt>
    <dgm:pt modelId="{A2CEF92A-E003-4A63-9506-826A97FF10CD}" type="pres">
      <dgm:prSet presAssocID="{DF6C95CF-C0B3-460A-8153-C3743B0FD470}" presName="node" presStyleLbl="node1" presStyleIdx="0" presStyleCnt="6">
        <dgm:presLayoutVars>
          <dgm:bulletEnabled val="1"/>
        </dgm:presLayoutVars>
      </dgm:prSet>
      <dgm:spPr/>
    </dgm:pt>
    <dgm:pt modelId="{C324E468-5A4D-4D5C-825E-C95ADA87CBAB}" type="pres">
      <dgm:prSet presAssocID="{B53B61CF-3D4A-4E17-9D30-F0B46B37B578}" presName="parTrans" presStyleLbl="sibTrans2D1" presStyleIdx="1" presStyleCnt="6"/>
      <dgm:spPr/>
    </dgm:pt>
    <dgm:pt modelId="{FC8D8A8F-CCE2-4D15-9859-556DFA1062BB}" type="pres">
      <dgm:prSet presAssocID="{B53B61CF-3D4A-4E17-9D30-F0B46B37B578}" presName="connectorText" presStyleLbl="sibTrans2D1" presStyleIdx="1" presStyleCnt="6"/>
      <dgm:spPr/>
    </dgm:pt>
    <dgm:pt modelId="{BA39CC2E-834C-49F3-8A1D-ECBE2BD1D435}" type="pres">
      <dgm:prSet presAssocID="{A8699413-089B-4848-969D-56B345026719}" presName="node" presStyleLbl="node1" presStyleIdx="1" presStyleCnt="6">
        <dgm:presLayoutVars>
          <dgm:bulletEnabled val="1"/>
        </dgm:presLayoutVars>
      </dgm:prSet>
      <dgm:spPr/>
    </dgm:pt>
    <dgm:pt modelId="{45E9F68A-72CD-4D3C-B8CD-CAF91A356B9C}" type="pres">
      <dgm:prSet presAssocID="{F8A704A2-FA1F-4FA1-B45F-330500490A47}" presName="parTrans" presStyleLbl="sibTrans2D1" presStyleIdx="2" presStyleCnt="6"/>
      <dgm:spPr/>
    </dgm:pt>
    <dgm:pt modelId="{EA27A52C-0882-486E-8D53-5A957C737867}" type="pres">
      <dgm:prSet presAssocID="{F8A704A2-FA1F-4FA1-B45F-330500490A47}" presName="connectorText" presStyleLbl="sibTrans2D1" presStyleIdx="2" presStyleCnt="6"/>
      <dgm:spPr/>
    </dgm:pt>
    <dgm:pt modelId="{3822ECB6-DA35-4142-9760-97FB9F46015B}" type="pres">
      <dgm:prSet presAssocID="{3B52B414-E691-49DB-A807-16DD0FD75429}" presName="node" presStyleLbl="node1" presStyleIdx="2" presStyleCnt="6">
        <dgm:presLayoutVars>
          <dgm:bulletEnabled val="1"/>
        </dgm:presLayoutVars>
      </dgm:prSet>
      <dgm:spPr/>
    </dgm:pt>
    <dgm:pt modelId="{FB6B16F6-F360-4E7A-BA6E-0C3265409BC1}" type="pres">
      <dgm:prSet presAssocID="{F8DDDD31-716B-45C3-94D4-BCD8A99787F3}" presName="parTrans" presStyleLbl="sibTrans2D1" presStyleIdx="3" presStyleCnt="6"/>
      <dgm:spPr/>
    </dgm:pt>
    <dgm:pt modelId="{CA56F069-B522-4824-9AC8-7DCCEACFD22B}" type="pres">
      <dgm:prSet presAssocID="{F8DDDD31-716B-45C3-94D4-BCD8A99787F3}" presName="connectorText" presStyleLbl="sibTrans2D1" presStyleIdx="3" presStyleCnt="6"/>
      <dgm:spPr/>
    </dgm:pt>
    <dgm:pt modelId="{2EE8EFF3-6057-4E56-8B11-CA03CE4BBE4B}" type="pres">
      <dgm:prSet presAssocID="{6A51EFA4-9BF7-42FE-9DE8-EAA268F4569E}" presName="node" presStyleLbl="node1" presStyleIdx="3" presStyleCnt="6">
        <dgm:presLayoutVars>
          <dgm:bulletEnabled val="1"/>
        </dgm:presLayoutVars>
      </dgm:prSet>
      <dgm:spPr/>
    </dgm:pt>
    <dgm:pt modelId="{52B77EC4-C032-473D-A0E6-191B2763C6BC}" type="pres">
      <dgm:prSet presAssocID="{57B6AACA-96E3-4742-BEAF-A01FE3457FEC}" presName="parTrans" presStyleLbl="sibTrans2D1" presStyleIdx="4" presStyleCnt="6"/>
      <dgm:spPr/>
    </dgm:pt>
    <dgm:pt modelId="{1142EF97-6CF9-4A61-83AC-DC28030D3A04}" type="pres">
      <dgm:prSet presAssocID="{57B6AACA-96E3-4742-BEAF-A01FE3457FEC}" presName="connectorText" presStyleLbl="sibTrans2D1" presStyleIdx="4" presStyleCnt="6"/>
      <dgm:spPr/>
    </dgm:pt>
    <dgm:pt modelId="{C26548A9-F8C8-42DB-A0A7-6D915FA333E1}" type="pres">
      <dgm:prSet presAssocID="{E7EA97BE-1F1A-4B9D-8D8B-3F651323234E}" presName="node" presStyleLbl="node1" presStyleIdx="4" presStyleCnt="6">
        <dgm:presLayoutVars>
          <dgm:bulletEnabled val="1"/>
        </dgm:presLayoutVars>
      </dgm:prSet>
      <dgm:spPr/>
    </dgm:pt>
    <dgm:pt modelId="{0E56F717-6D10-4D18-90E8-F3C5A9A4983C}" type="pres">
      <dgm:prSet presAssocID="{55BE066A-3048-426E-BAB7-3F9639FCC988}" presName="parTrans" presStyleLbl="sibTrans2D1" presStyleIdx="5" presStyleCnt="6"/>
      <dgm:spPr/>
    </dgm:pt>
    <dgm:pt modelId="{C8FDCBF7-47EA-4E45-8AEE-B0E66363373C}" type="pres">
      <dgm:prSet presAssocID="{55BE066A-3048-426E-BAB7-3F9639FCC988}" presName="connectorText" presStyleLbl="sibTrans2D1" presStyleIdx="5" presStyleCnt="6"/>
      <dgm:spPr/>
    </dgm:pt>
    <dgm:pt modelId="{634A5076-7048-401E-8460-E47A52E7A131}" type="pres">
      <dgm:prSet presAssocID="{7F2F5CC4-2715-4292-8776-2BB750E0FE70}" presName="node" presStyleLbl="node1" presStyleIdx="5" presStyleCnt="6">
        <dgm:presLayoutVars>
          <dgm:bulletEnabled val="1"/>
        </dgm:presLayoutVars>
      </dgm:prSet>
      <dgm:spPr/>
    </dgm:pt>
  </dgm:ptLst>
  <dgm:cxnLst>
    <dgm:cxn modelId="{B6217400-3FEE-49A9-85A6-6ED0424D3DEE}" type="presOf" srcId="{F8A704A2-FA1F-4FA1-B45F-330500490A47}" destId="{EA27A52C-0882-486E-8D53-5A957C737867}" srcOrd="1" destOrd="0" presId="urn:microsoft.com/office/officeart/2005/8/layout/radial5"/>
    <dgm:cxn modelId="{C8FF5D02-0561-468E-B82F-55987D988262}" type="presOf" srcId="{514E42D9-F8DB-4E81-A8F6-9085C6DBBB97}" destId="{12570F64-376F-4B43-83AE-08CABEEA85D6}" srcOrd="0" destOrd="0" presId="urn:microsoft.com/office/officeart/2005/8/layout/radial5"/>
    <dgm:cxn modelId="{57791B04-E74D-483F-94A8-3D5BE3E1D2C7}" type="presOf" srcId="{F8A704A2-FA1F-4FA1-B45F-330500490A47}" destId="{45E9F68A-72CD-4D3C-B8CD-CAF91A356B9C}" srcOrd="0" destOrd="0" presId="urn:microsoft.com/office/officeart/2005/8/layout/radial5"/>
    <dgm:cxn modelId="{1F36CC1D-321D-4CD1-8F9C-DB92D83CE996}" srcId="{68717C93-596B-46A2-8202-FC22497357E0}" destId="{A8699413-089B-4848-969D-56B345026719}" srcOrd="1" destOrd="0" parTransId="{B53B61CF-3D4A-4E17-9D30-F0B46B37B578}" sibTransId="{8EF4B607-DB96-405C-9ED5-25C2B24E1933}"/>
    <dgm:cxn modelId="{CA36A52D-FFC2-4415-A5E3-FE74382DE708}" srcId="{68717C93-596B-46A2-8202-FC22497357E0}" destId="{E7EA97BE-1F1A-4B9D-8D8B-3F651323234E}" srcOrd="4" destOrd="0" parTransId="{57B6AACA-96E3-4742-BEAF-A01FE3457FEC}" sibTransId="{CE5A8C85-D61C-4FF2-9902-616825354E7F}"/>
    <dgm:cxn modelId="{B1EEF539-F3E7-4764-B473-4C2F77981E1F}" srcId="{68717C93-596B-46A2-8202-FC22497357E0}" destId="{7F2F5CC4-2715-4292-8776-2BB750E0FE70}" srcOrd="5" destOrd="0" parTransId="{55BE066A-3048-426E-BAB7-3F9639FCC988}" sibTransId="{10BBD3CA-320D-4BF6-8D5B-63D3216E55C8}"/>
    <dgm:cxn modelId="{1C59643C-9AB6-404B-B870-9801508398A9}" type="presOf" srcId="{68717C93-596B-46A2-8202-FC22497357E0}" destId="{4E85F503-EF41-4498-A0D6-4FF7A5D8DB0B}" srcOrd="0" destOrd="0" presId="urn:microsoft.com/office/officeart/2005/8/layout/radial5"/>
    <dgm:cxn modelId="{8701B95B-AA31-4094-90B9-7F71883587FD}" type="presOf" srcId="{7F2F5CC4-2715-4292-8776-2BB750E0FE70}" destId="{634A5076-7048-401E-8460-E47A52E7A131}" srcOrd="0" destOrd="0" presId="urn:microsoft.com/office/officeart/2005/8/layout/radial5"/>
    <dgm:cxn modelId="{D2C76B69-2766-41ED-9F94-43B699645151}" srcId="{68717C93-596B-46A2-8202-FC22497357E0}" destId="{3B52B414-E691-49DB-A807-16DD0FD75429}" srcOrd="2" destOrd="0" parTransId="{F8A704A2-FA1F-4FA1-B45F-330500490A47}" sibTransId="{FCBABBC9-B88E-41C7-B119-F5BCE3D1808B}"/>
    <dgm:cxn modelId="{EB143454-2A27-49C8-8349-1218B945304A}" type="presOf" srcId="{5CF2553C-33A7-4E0E-A3EF-DA99761A36C9}" destId="{EF88500E-5697-4BD2-994C-395F88E261C9}" srcOrd="0" destOrd="0" presId="urn:microsoft.com/office/officeart/2005/8/layout/radial5"/>
    <dgm:cxn modelId="{4C9AF557-5F9F-4C2E-9374-B7B0F82343D8}" type="presOf" srcId="{55BE066A-3048-426E-BAB7-3F9639FCC988}" destId="{C8FDCBF7-47EA-4E45-8AEE-B0E66363373C}" srcOrd="1" destOrd="0" presId="urn:microsoft.com/office/officeart/2005/8/layout/radial5"/>
    <dgm:cxn modelId="{07ED6589-1E3C-4EAA-8579-EA8D389D6A39}" type="presOf" srcId="{B53B61CF-3D4A-4E17-9D30-F0B46B37B578}" destId="{FC8D8A8F-CCE2-4D15-9859-556DFA1062BB}" srcOrd="1" destOrd="0" presId="urn:microsoft.com/office/officeart/2005/8/layout/radial5"/>
    <dgm:cxn modelId="{8C928696-0A26-4505-A875-156C54FEC1C9}" type="presOf" srcId="{5CF2553C-33A7-4E0E-A3EF-DA99761A36C9}" destId="{80766AD7-3C6A-4F5A-9092-008044BE3F50}" srcOrd="1" destOrd="0" presId="urn:microsoft.com/office/officeart/2005/8/layout/radial5"/>
    <dgm:cxn modelId="{D3F7AD9D-2FE5-4D1D-BCE3-6DC040EE9D4C}" type="presOf" srcId="{57B6AACA-96E3-4742-BEAF-A01FE3457FEC}" destId="{1142EF97-6CF9-4A61-83AC-DC28030D3A04}" srcOrd="1" destOrd="0" presId="urn:microsoft.com/office/officeart/2005/8/layout/radial5"/>
    <dgm:cxn modelId="{B043569E-36E8-4507-8772-A855480368AB}" type="presOf" srcId="{F8DDDD31-716B-45C3-94D4-BCD8A99787F3}" destId="{CA56F069-B522-4824-9AC8-7DCCEACFD22B}" srcOrd="1" destOrd="0" presId="urn:microsoft.com/office/officeart/2005/8/layout/radial5"/>
    <dgm:cxn modelId="{5FA2FD9E-9B65-440C-B4E8-7AB80CB70A43}" srcId="{514E42D9-F8DB-4E81-A8F6-9085C6DBBB97}" destId="{68717C93-596B-46A2-8202-FC22497357E0}" srcOrd="0" destOrd="0" parTransId="{922BCD25-EDD9-4F18-9729-D229F62ABEF6}" sibTransId="{9D46E7A2-0083-4975-A4F1-8C92EB2403E3}"/>
    <dgm:cxn modelId="{C4DF41A9-E081-4F04-8421-706502D94532}" type="presOf" srcId="{3B52B414-E691-49DB-A807-16DD0FD75429}" destId="{3822ECB6-DA35-4142-9760-97FB9F46015B}" srcOrd="0" destOrd="0" presId="urn:microsoft.com/office/officeart/2005/8/layout/radial5"/>
    <dgm:cxn modelId="{E92ECCBE-AC58-44F6-BFD5-57445D50EC5D}" type="presOf" srcId="{E7EA97BE-1F1A-4B9D-8D8B-3F651323234E}" destId="{C26548A9-F8C8-42DB-A0A7-6D915FA333E1}" srcOrd="0" destOrd="0" presId="urn:microsoft.com/office/officeart/2005/8/layout/radial5"/>
    <dgm:cxn modelId="{FE5222C5-DC37-4FC1-92A1-5DB2681D0B28}" srcId="{68717C93-596B-46A2-8202-FC22497357E0}" destId="{DF6C95CF-C0B3-460A-8153-C3743B0FD470}" srcOrd="0" destOrd="0" parTransId="{5CF2553C-33A7-4E0E-A3EF-DA99761A36C9}" sibTransId="{3C305FAD-C174-4F6D-9E73-9BBE03DBF3DF}"/>
    <dgm:cxn modelId="{6348BEC8-C40F-4EFD-B3AE-29C2A25FFCB1}" srcId="{68717C93-596B-46A2-8202-FC22497357E0}" destId="{6A51EFA4-9BF7-42FE-9DE8-EAA268F4569E}" srcOrd="3" destOrd="0" parTransId="{F8DDDD31-716B-45C3-94D4-BCD8A99787F3}" sibTransId="{81128EA3-5511-40EF-9944-980A35E54ADB}"/>
    <dgm:cxn modelId="{F03DB6CA-65C9-42CC-9203-33FAD36093E6}" type="presOf" srcId="{DF6C95CF-C0B3-460A-8153-C3743B0FD470}" destId="{A2CEF92A-E003-4A63-9506-826A97FF10CD}" srcOrd="0" destOrd="0" presId="urn:microsoft.com/office/officeart/2005/8/layout/radial5"/>
    <dgm:cxn modelId="{9ED184D0-978F-4F4C-BBE9-902019426801}" type="presOf" srcId="{55BE066A-3048-426E-BAB7-3F9639FCC988}" destId="{0E56F717-6D10-4D18-90E8-F3C5A9A4983C}" srcOrd="0" destOrd="0" presId="urn:microsoft.com/office/officeart/2005/8/layout/radial5"/>
    <dgm:cxn modelId="{7D3153DF-A029-4CCA-B4D8-161174CA0D24}" type="presOf" srcId="{B53B61CF-3D4A-4E17-9D30-F0B46B37B578}" destId="{C324E468-5A4D-4D5C-825E-C95ADA87CBAB}" srcOrd="0" destOrd="0" presId="urn:microsoft.com/office/officeart/2005/8/layout/radial5"/>
    <dgm:cxn modelId="{82B035EF-E43A-45BD-8DFA-72B8F7890D09}" type="presOf" srcId="{6A51EFA4-9BF7-42FE-9DE8-EAA268F4569E}" destId="{2EE8EFF3-6057-4E56-8B11-CA03CE4BBE4B}" srcOrd="0" destOrd="0" presId="urn:microsoft.com/office/officeart/2005/8/layout/radial5"/>
    <dgm:cxn modelId="{1E37D2EF-5CDD-4FC3-B13D-D4DAD080F7A1}" type="presOf" srcId="{57B6AACA-96E3-4742-BEAF-A01FE3457FEC}" destId="{52B77EC4-C032-473D-A0E6-191B2763C6BC}" srcOrd="0" destOrd="0" presId="urn:microsoft.com/office/officeart/2005/8/layout/radial5"/>
    <dgm:cxn modelId="{750281F3-F31C-47A5-ADE2-E6FAF5B40026}" type="presOf" srcId="{A8699413-089B-4848-969D-56B345026719}" destId="{BA39CC2E-834C-49F3-8A1D-ECBE2BD1D435}" srcOrd="0" destOrd="0" presId="urn:microsoft.com/office/officeart/2005/8/layout/radial5"/>
    <dgm:cxn modelId="{84A6CAF9-C9B4-426F-916E-95845B502AAF}" type="presOf" srcId="{F8DDDD31-716B-45C3-94D4-BCD8A99787F3}" destId="{FB6B16F6-F360-4E7A-BA6E-0C3265409BC1}" srcOrd="0" destOrd="0" presId="urn:microsoft.com/office/officeart/2005/8/layout/radial5"/>
    <dgm:cxn modelId="{34583E7B-C0BB-49CE-96D0-0F90CE799BE4}" type="presParOf" srcId="{12570F64-376F-4B43-83AE-08CABEEA85D6}" destId="{4E85F503-EF41-4498-A0D6-4FF7A5D8DB0B}" srcOrd="0" destOrd="0" presId="urn:microsoft.com/office/officeart/2005/8/layout/radial5"/>
    <dgm:cxn modelId="{84D4E865-255A-4411-A1A4-C27EE2517459}" type="presParOf" srcId="{12570F64-376F-4B43-83AE-08CABEEA85D6}" destId="{EF88500E-5697-4BD2-994C-395F88E261C9}" srcOrd="1" destOrd="0" presId="urn:microsoft.com/office/officeart/2005/8/layout/radial5"/>
    <dgm:cxn modelId="{95F061B2-CCC9-46A2-A46D-2DC296C573BC}" type="presParOf" srcId="{EF88500E-5697-4BD2-994C-395F88E261C9}" destId="{80766AD7-3C6A-4F5A-9092-008044BE3F50}" srcOrd="0" destOrd="0" presId="urn:microsoft.com/office/officeart/2005/8/layout/radial5"/>
    <dgm:cxn modelId="{3D74765C-A2DA-4A7F-A12B-9BFB035A99BD}" type="presParOf" srcId="{12570F64-376F-4B43-83AE-08CABEEA85D6}" destId="{A2CEF92A-E003-4A63-9506-826A97FF10CD}" srcOrd="2" destOrd="0" presId="urn:microsoft.com/office/officeart/2005/8/layout/radial5"/>
    <dgm:cxn modelId="{DF6016F3-DD9C-4183-BBB3-DAB09FADF78B}" type="presParOf" srcId="{12570F64-376F-4B43-83AE-08CABEEA85D6}" destId="{C324E468-5A4D-4D5C-825E-C95ADA87CBAB}" srcOrd="3" destOrd="0" presId="urn:microsoft.com/office/officeart/2005/8/layout/radial5"/>
    <dgm:cxn modelId="{E88009FF-4E00-4702-B692-12D75754443A}" type="presParOf" srcId="{C324E468-5A4D-4D5C-825E-C95ADA87CBAB}" destId="{FC8D8A8F-CCE2-4D15-9859-556DFA1062BB}" srcOrd="0" destOrd="0" presId="urn:microsoft.com/office/officeart/2005/8/layout/radial5"/>
    <dgm:cxn modelId="{7E6B2E2E-C057-4DED-9442-2DD5FFF7B54A}" type="presParOf" srcId="{12570F64-376F-4B43-83AE-08CABEEA85D6}" destId="{BA39CC2E-834C-49F3-8A1D-ECBE2BD1D435}" srcOrd="4" destOrd="0" presId="urn:microsoft.com/office/officeart/2005/8/layout/radial5"/>
    <dgm:cxn modelId="{8F469651-A855-4CB1-BAB6-B00EE0F1C223}" type="presParOf" srcId="{12570F64-376F-4B43-83AE-08CABEEA85D6}" destId="{45E9F68A-72CD-4D3C-B8CD-CAF91A356B9C}" srcOrd="5" destOrd="0" presId="urn:microsoft.com/office/officeart/2005/8/layout/radial5"/>
    <dgm:cxn modelId="{7B5740A9-876D-457C-94B5-682B2C9E3320}" type="presParOf" srcId="{45E9F68A-72CD-4D3C-B8CD-CAF91A356B9C}" destId="{EA27A52C-0882-486E-8D53-5A957C737867}" srcOrd="0" destOrd="0" presId="urn:microsoft.com/office/officeart/2005/8/layout/radial5"/>
    <dgm:cxn modelId="{3906E87E-0E9F-4181-9C1A-4C4EEE61F788}" type="presParOf" srcId="{12570F64-376F-4B43-83AE-08CABEEA85D6}" destId="{3822ECB6-DA35-4142-9760-97FB9F46015B}" srcOrd="6" destOrd="0" presId="urn:microsoft.com/office/officeart/2005/8/layout/radial5"/>
    <dgm:cxn modelId="{DA9B7EF7-2319-4045-B718-0198B037BB3E}" type="presParOf" srcId="{12570F64-376F-4B43-83AE-08CABEEA85D6}" destId="{FB6B16F6-F360-4E7A-BA6E-0C3265409BC1}" srcOrd="7" destOrd="0" presId="urn:microsoft.com/office/officeart/2005/8/layout/radial5"/>
    <dgm:cxn modelId="{8D69C782-9425-4E3B-A0E5-39DEA67A5EC3}" type="presParOf" srcId="{FB6B16F6-F360-4E7A-BA6E-0C3265409BC1}" destId="{CA56F069-B522-4824-9AC8-7DCCEACFD22B}" srcOrd="0" destOrd="0" presId="urn:microsoft.com/office/officeart/2005/8/layout/radial5"/>
    <dgm:cxn modelId="{14C4C7EC-F82E-49F9-B840-D9D8F6D18056}" type="presParOf" srcId="{12570F64-376F-4B43-83AE-08CABEEA85D6}" destId="{2EE8EFF3-6057-4E56-8B11-CA03CE4BBE4B}" srcOrd="8" destOrd="0" presId="urn:microsoft.com/office/officeart/2005/8/layout/radial5"/>
    <dgm:cxn modelId="{5C28CE65-03D1-4F54-95FE-A33F66D3AAF6}" type="presParOf" srcId="{12570F64-376F-4B43-83AE-08CABEEA85D6}" destId="{52B77EC4-C032-473D-A0E6-191B2763C6BC}" srcOrd="9" destOrd="0" presId="urn:microsoft.com/office/officeart/2005/8/layout/radial5"/>
    <dgm:cxn modelId="{B7B13A20-673A-435E-894A-5869EB4227EC}" type="presParOf" srcId="{52B77EC4-C032-473D-A0E6-191B2763C6BC}" destId="{1142EF97-6CF9-4A61-83AC-DC28030D3A04}" srcOrd="0" destOrd="0" presId="urn:microsoft.com/office/officeart/2005/8/layout/radial5"/>
    <dgm:cxn modelId="{6643EBD7-83BB-44F8-8BEC-AE135C108558}" type="presParOf" srcId="{12570F64-376F-4B43-83AE-08CABEEA85D6}" destId="{C26548A9-F8C8-42DB-A0A7-6D915FA333E1}" srcOrd="10" destOrd="0" presId="urn:microsoft.com/office/officeart/2005/8/layout/radial5"/>
    <dgm:cxn modelId="{E11B9198-C092-4106-A042-2B6CB4BACE12}" type="presParOf" srcId="{12570F64-376F-4B43-83AE-08CABEEA85D6}" destId="{0E56F717-6D10-4D18-90E8-F3C5A9A4983C}" srcOrd="11" destOrd="0" presId="urn:microsoft.com/office/officeart/2005/8/layout/radial5"/>
    <dgm:cxn modelId="{7C79CBC6-4DA4-4BC2-97D0-7813AE885D33}" type="presParOf" srcId="{0E56F717-6D10-4D18-90E8-F3C5A9A4983C}" destId="{C8FDCBF7-47EA-4E45-8AEE-B0E66363373C}" srcOrd="0" destOrd="0" presId="urn:microsoft.com/office/officeart/2005/8/layout/radial5"/>
    <dgm:cxn modelId="{A749C70C-C632-49EB-8FAD-EDF48FFF0DE6}" type="presParOf" srcId="{12570F64-376F-4B43-83AE-08CABEEA85D6}" destId="{634A5076-7048-401E-8460-E47A52E7A13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ائ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4"/>
      <dgm:spPr/>
    </dgm:pt>
    <dgm:pt modelId="{C8E2E889-4F5D-5E4A-89DA-A1A8D423EC2D}" type="pres">
      <dgm:prSet presAssocID="{3C8C6D38-15B6-D54C-86B6-325777AEFE73}" presName="connectorText" presStyleLbl="sibTrans2D1" presStyleIdx="1" presStyleCnt="4"/>
      <dgm:spPr/>
    </dgm:pt>
    <dgm:pt modelId="{C758F5A7-D2EB-014A-B46F-61C7F4ADDFAC}" type="pres">
      <dgm:prSet presAssocID="{C09C8BCB-BDF7-7F41-A72C-24BF397A68E7}" presName="node" presStyleLbl="node1" presStyleIdx="1" presStyleCnt="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4"/>
      <dgm:spPr/>
    </dgm:pt>
    <dgm:pt modelId="{651CEE59-F6A9-6C41-800C-3A6FBBA21433}" type="pres">
      <dgm:prSet presAssocID="{F1FC84D4-96D8-384B-A0AF-C0C383C34AF5}" presName="connectorText" presStyleLbl="sibTrans2D1" presStyleIdx="2" presStyleCnt="4"/>
      <dgm:spPr/>
    </dgm:pt>
    <dgm:pt modelId="{61218A4F-C48D-5349-B767-056C78768998}" type="pres">
      <dgm:prSet presAssocID="{5D19F635-BE60-064E-B74E-C848157D3FA1}" presName="node" presStyleLbl="node1" presStyleIdx="2" presStyleCnt="4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4"/>
      <dgm:spPr/>
    </dgm:pt>
    <dgm:pt modelId="{B946CDDA-C840-BD45-85DE-4AD515E72528}" type="pres">
      <dgm:prSet presAssocID="{4AE3A5AC-720A-D34A-B5C2-417A7A42551E}" presName="connectorText" presStyleLbl="sibTrans2D1" presStyleIdx="3" presStyleCnt="4"/>
      <dgm:spPr/>
    </dgm:pt>
    <dgm:pt modelId="{BCF58AD9-435C-DD49-838B-359EEA1EC92E}" type="pres">
      <dgm:prSet presAssocID="{52857E5D-2805-484D-B60D-6745F11CFAB2}" presName="node" presStyleLbl="node1" presStyleIdx="3" presStyleCnt="4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الحَمْرَاء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الخَضْرَاء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الزَّرْقَاء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/ البَيْضَاء</a:t>
          </a:r>
          <a:endParaRPr lang="ar-SA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7B1A67-9E1D-4E40-99A1-D9518800D30C}">
      <dgm:prSet phldrT="[Text]"/>
      <dgm:spPr>
        <a:solidFill>
          <a:schemeClr val="tx1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السَّوْدَاء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F9F16E-381C-AC42-A088-0DB41496AB6F}" type="parTrans" cxnId="{01B4C0EF-7254-8242-BC24-6AA24B0E4884}">
      <dgm:prSet/>
      <dgm:spPr/>
      <dgm:t>
        <a:bodyPr/>
        <a:lstStyle/>
        <a:p>
          <a:endParaRPr lang="en-US"/>
        </a:p>
      </dgm:t>
    </dgm:pt>
    <dgm:pt modelId="{0E4DFA0F-B357-1442-9CDB-85065C277B0A}" type="sibTrans" cxnId="{01B4C0EF-7254-8242-BC24-6AA24B0E4884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 custLinFactNeighborX="0" custLinFactNeighborY="-1579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 custRadScaleRad="10873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 custRadScaleRad="97552" custRadScaleInc="1428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5"/>
      <dgm:spPr/>
    </dgm:pt>
    <dgm:pt modelId="{969E317C-7021-7846-A85D-56FC04588446}" type="pres">
      <dgm:prSet presAssocID="{E3E82584-6A81-644B-960A-0EB0C46BAC2A}" presName="connectorText" presStyleLbl="sibTrans2D1" presStyleIdx="3" presStyleCnt="5"/>
      <dgm:spPr/>
    </dgm:pt>
    <dgm:pt modelId="{5951B234-D86A-6F4A-B0E4-59D9CD523D30}" type="pres">
      <dgm:prSet presAssocID="{79563E4F-D106-8A47-AA74-BCBEDBACD86E}" presName="node" presStyleLbl="node1" presStyleIdx="3" presStyleCnt="5" custRadScaleRad="101830" custRadScaleInc="3433">
        <dgm:presLayoutVars>
          <dgm:bulletEnabled val="1"/>
        </dgm:presLayoutVars>
      </dgm:prSet>
      <dgm:spPr/>
    </dgm:pt>
    <dgm:pt modelId="{CD5FA200-4353-AC4B-B525-D5D2C051B992}" type="pres">
      <dgm:prSet presAssocID="{BCF9F16E-381C-AC42-A088-0DB41496AB6F}" presName="parTrans" presStyleLbl="sibTrans2D1" presStyleIdx="4" presStyleCnt="5"/>
      <dgm:spPr/>
    </dgm:pt>
    <dgm:pt modelId="{30140DCC-9314-8147-9ADB-43FD89C02EA9}" type="pres">
      <dgm:prSet presAssocID="{BCF9F16E-381C-AC42-A088-0DB41496AB6F}" presName="connectorText" presStyleLbl="sibTrans2D1" presStyleIdx="4" presStyleCnt="5"/>
      <dgm:spPr/>
    </dgm:pt>
    <dgm:pt modelId="{2F25FD14-4A42-A94B-9411-F90FE5EA4EDB}" type="pres">
      <dgm:prSet presAssocID="{4D7B1A67-9E1D-4E40-99A1-D9518800D30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83F40D-6988-454F-8308-D8C2D77D6A33}" type="presOf" srcId="{BCF9F16E-381C-AC42-A088-0DB41496AB6F}" destId="{CD5FA200-4353-AC4B-B525-D5D2C051B992}" srcOrd="0" destOrd="0" presId="urn:microsoft.com/office/officeart/2005/8/layout/radial5"/>
    <dgm:cxn modelId="{07381310-2043-8A4A-A99E-06277C343AAB}" type="presOf" srcId="{BCF9F16E-381C-AC42-A088-0DB41496AB6F}" destId="{30140DCC-9314-8147-9ADB-43FD89C02EA9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BF82D49-E32A-2549-B522-88046F3DC35C}" type="presOf" srcId="{4D7B1A67-9E1D-4E40-99A1-D9518800D30C}" destId="{2F25FD14-4A42-A94B-9411-F90FE5EA4ED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01B4C0EF-7254-8242-BC24-6AA24B0E4884}" srcId="{A3B65059-5AE2-8643-AFAD-E0FA094D6473}" destId="{4D7B1A67-9E1D-4E40-99A1-D9518800D30C}" srcOrd="4" destOrd="0" parTransId="{BCF9F16E-381C-AC42-A088-0DB41496AB6F}" sibTransId="{0E4DFA0F-B357-1442-9CDB-85065C277B0A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  <dgm:cxn modelId="{C52991B5-D2B6-6147-97C9-A8544A5848AD}" type="presParOf" srcId="{E0E132E9-7BE6-1749-ACC3-7FB44E5C5664}" destId="{CD5FA200-4353-AC4B-B525-D5D2C051B992}" srcOrd="9" destOrd="0" presId="urn:microsoft.com/office/officeart/2005/8/layout/radial5"/>
    <dgm:cxn modelId="{E8D56195-D651-BB46-8ACC-F50D6598F066}" type="presParOf" srcId="{CD5FA200-4353-AC4B-B525-D5D2C051B992}" destId="{30140DCC-9314-8147-9ADB-43FD89C02EA9}" srcOrd="0" destOrd="0" presId="urn:microsoft.com/office/officeart/2005/8/layout/radial5"/>
    <dgm:cxn modelId="{17466E8A-7A82-444E-BDB0-37887C779C50}" type="presParOf" srcId="{E0E132E9-7BE6-1749-ACC3-7FB44E5C5664}" destId="{2F25FD14-4A42-A94B-9411-F90FE5EA4ED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أَعْمَلُ مُهَنْدِسًا.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وَعُمْرِي خَمْسَةٌ وَثَلَاثُونَ عَامًا.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زَاهِر.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وَأُحِبُّ المَلَابِسَ الرَّسْمِيَّة.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أَهْتَمُّ بِمَظْهَرِي.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إنِي طَوِيلٌ وَنَحِيف.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وَأَعْتَنِي بِلِحْيَتِي وَشَارِبِي كُلَّ يَوْمٍ.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يَقُولُ النَّاسُ: إِنِّي أَنِيقٌ وَجَادٌّ فِي عَمَلِي.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وَأُسَرِّحُ شَعْرِي.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(1)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0B03E0D1-5B0E-455A-9E57-801CCAACD2CB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127" y="1952245"/>
        <a:ext cx="255746" cy="349757"/>
      </dsp:txXfrm>
    </dsp:sp>
    <dsp:sp modelId="{D7004803-BE54-4F1E-9EF8-B892CB5D03DD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كَثِير # قَلِيل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C6565F1E-4BDA-462E-B438-171BE073800F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52605" y="2520634"/>
        <a:ext cx="255746" cy="349757"/>
      </dsp:txXfrm>
    </dsp:sp>
    <dsp:sp modelId="{B683BF69-DC37-4485-883E-E295AF2B3EDA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سَرِيع # بَطِيء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BBBBDF35-DF64-49A4-B07F-965B2887B932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52605" y="3657413"/>
        <a:ext cx="255746" cy="349757"/>
      </dsp:txXfrm>
    </dsp:sp>
    <dsp:sp modelId="{067FED50-1D01-45B8-97B3-61525E74B8D7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قَوِيّ # ضَعِيف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E7CF54F1-E351-4AAA-B015-B4E94875CFDE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127" y="4225803"/>
        <a:ext cx="255746" cy="349757"/>
      </dsp:txXfrm>
    </dsp:sp>
    <dsp:sp modelId="{6A4B9282-022F-483C-ABBE-20FE4926D05C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 # صَغِير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A731F75B-8F9C-403E-AF44-A2F8F6814910}">
      <dsp:nvSpPr>
        <dsp:cNvPr id="0" name=""/>
        <dsp:cNvSpPr/>
      </dsp:nvSpPr>
      <dsp:spPr>
        <a:xfrm rot="9000000">
          <a:off x="4881384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3657413"/>
        <a:ext cx="255746" cy="349757"/>
      </dsp:txXfrm>
    </dsp:sp>
    <dsp:sp modelId="{BEB8FF5F-4EFF-4128-BF88-387980D88B2B}">
      <dsp:nvSpPr>
        <dsp:cNvPr id="0" name=""/>
        <dsp:cNvSpPr/>
      </dsp:nvSpPr>
      <dsp:spPr>
        <a:xfrm>
          <a:off x="3156961" y="360857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قَرِيب # بَعِيد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3859657"/>
        <a:ext cx="1212333" cy="1212333"/>
      </dsp:txXfrm>
    </dsp:sp>
    <dsp:sp modelId="{45056DAC-BD49-4C4C-AD2C-753B576043EB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2520634"/>
        <a:ext cx="255746" cy="349757"/>
      </dsp:txXfrm>
    </dsp:sp>
    <dsp:sp modelId="{2DF708B7-1330-4714-8486-09CF1B5F9FC3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هَادِئ # مُزْعِج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87867"/>
          <a:ext cx="1845468" cy="184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r>
            <a:rPr lang="ar-EG" sz="3700" kern="1200">
              <a:latin typeface="Sakkal Majalla" panose="02000000000000000000" pitchFamily="2" charset="-78"/>
              <a:cs typeface="Sakkal Majalla" panose="02000000000000000000" pitchFamily="2" charset="-78"/>
            </a:rPr>
            <a:t> (2) 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858130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00431" y="1916210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9102" y="2100373"/>
        <a:ext cx="273795" cy="376475"/>
      </dsp:txXfrm>
    </dsp:sp>
    <dsp:sp modelId="{37541F5D-28E8-9D4B-AB27-1C4E02C84DD4}">
      <dsp:nvSpPr>
        <dsp:cNvPr id="0" name=""/>
        <dsp:cNvSpPr/>
      </dsp:nvSpPr>
      <dsp:spPr>
        <a:xfrm>
          <a:off x="5173265" y="4405"/>
          <a:ext cx="1845468" cy="1845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يل # ق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4668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520000">
          <a:off x="7118412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21284" y="2944747"/>
        <a:ext cx="273795" cy="376475"/>
      </dsp:txXfrm>
    </dsp:sp>
    <dsp:sp modelId="{C758F5A7-D2EB-014A-B46F-61C7F4ADDFAC}">
      <dsp:nvSpPr>
        <dsp:cNvPr id="0" name=""/>
        <dsp:cNvSpPr/>
      </dsp:nvSpPr>
      <dsp:spPr>
        <a:xfrm>
          <a:off x="7630284" y="1789533"/>
          <a:ext cx="1845468" cy="1845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ين # </a:t>
          </a:r>
          <a:endParaRPr lang="ar-EG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يع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نَحِيف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47" y="2059796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240000">
          <a:off x="6653185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7370" y="4310975"/>
        <a:ext cx="273795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 # أ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DEC6491-A3A2-5C49-9FA2-0A6D0CD166C5}">
      <dsp:nvSpPr>
        <dsp:cNvPr id="0" name=""/>
        <dsp:cNvSpPr/>
      </dsp:nvSpPr>
      <dsp:spPr>
        <a:xfrm rot="7560000">
          <a:off x="5147677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240833" y="4310975"/>
        <a:ext cx="273795" cy="376475"/>
      </dsp:txXfrm>
    </dsp:sp>
    <dsp:sp modelId="{BCF58AD9-435C-DD49-838B-359EEA1EC92E}">
      <dsp:nvSpPr>
        <dsp:cNvPr id="0" name=""/>
        <dsp:cNvSpPr/>
      </dsp:nvSpPr>
      <dsp:spPr>
        <a:xfrm>
          <a:off x="3654744" y="4677932"/>
          <a:ext cx="1845468" cy="1845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يح # م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25007" y="4948195"/>
        <a:ext cx="1304942" cy="1304942"/>
      </dsp:txXfrm>
    </dsp:sp>
    <dsp:sp modelId="{D8B84E5D-2F7E-431F-A25B-9501625B6EC8}">
      <dsp:nvSpPr>
        <dsp:cNvPr id="0" name=""/>
        <dsp:cNvSpPr/>
      </dsp:nvSpPr>
      <dsp:spPr>
        <a:xfrm rot="11880000">
          <a:off x="4682450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6919" y="2944747"/>
        <a:ext cx="273795" cy="376475"/>
      </dsp:txXfrm>
    </dsp:sp>
    <dsp:sp modelId="{D29FEF2A-41EE-4A49-9F5A-E6C612F6253B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جَادّ # مَرِح</a:t>
          </a:r>
          <a:endParaRPr lang="en-US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5F503-EF41-4498-A0D6-4FF7A5D8DB0B}">
      <dsp:nvSpPr>
        <dsp:cNvPr id="0" name=""/>
        <dsp:cNvSpPr/>
      </dsp:nvSpPr>
      <dsp:spPr>
        <a:xfrm>
          <a:off x="5271927" y="2527738"/>
          <a:ext cx="1802523" cy="1802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المَظْهَر</a:t>
          </a:r>
        </a:p>
      </dsp:txBody>
      <dsp:txXfrm>
        <a:off x="5535900" y="2791711"/>
        <a:ext cx="1274577" cy="1274577"/>
      </dsp:txXfrm>
    </dsp:sp>
    <dsp:sp modelId="{EF88500E-5697-4BD2-994C-395F88E261C9}">
      <dsp:nvSpPr>
        <dsp:cNvPr id="0" name=""/>
        <dsp:cNvSpPr/>
      </dsp:nvSpPr>
      <dsp:spPr>
        <a:xfrm rot="16200000">
          <a:off x="5981830" y="1871086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39238" y="2051065"/>
        <a:ext cx="267903" cy="367715"/>
      </dsp:txXfrm>
    </dsp:sp>
    <dsp:sp modelId="{A2CEF92A-E003-4A63-9506-826A97FF10CD}">
      <dsp:nvSpPr>
        <dsp:cNvPr id="0" name=""/>
        <dsp:cNvSpPr/>
      </dsp:nvSpPr>
      <dsp:spPr>
        <a:xfrm>
          <a:off x="5271927" y="3105"/>
          <a:ext cx="1802523" cy="1802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الشَّعر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35900" y="267078"/>
        <a:ext cx="1274577" cy="1274577"/>
      </dsp:txXfrm>
    </dsp:sp>
    <dsp:sp modelId="{C324E468-5A4D-4D5C-825E-C95ADA87CBAB}">
      <dsp:nvSpPr>
        <dsp:cNvPr id="0" name=""/>
        <dsp:cNvSpPr/>
      </dsp:nvSpPr>
      <dsp:spPr>
        <a:xfrm rot="19800000">
          <a:off x="7065648" y="2496828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3339" y="2648103"/>
        <a:ext cx="267903" cy="367715"/>
      </dsp:txXfrm>
    </dsp:sp>
    <dsp:sp modelId="{BA39CC2E-834C-49F3-8A1D-ECBE2BD1D435}">
      <dsp:nvSpPr>
        <dsp:cNvPr id="0" name=""/>
        <dsp:cNvSpPr/>
      </dsp:nvSpPr>
      <dsp:spPr>
        <a:xfrm>
          <a:off x="7458324" y="1265422"/>
          <a:ext cx="1802523" cy="1802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اللِّحْيَة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2297" y="1529395"/>
        <a:ext cx="1274577" cy="1274577"/>
      </dsp:txXfrm>
    </dsp:sp>
    <dsp:sp modelId="{45E9F68A-72CD-4D3C-B8CD-CAF91A356B9C}">
      <dsp:nvSpPr>
        <dsp:cNvPr id="0" name=""/>
        <dsp:cNvSpPr/>
      </dsp:nvSpPr>
      <dsp:spPr>
        <a:xfrm rot="1800000">
          <a:off x="7065648" y="3748313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3339" y="3842180"/>
        <a:ext cx="267903" cy="367715"/>
      </dsp:txXfrm>
    </dsp:sp>
    <dsp:sp modelId="{3822ECB6-DA35-4142-9760-97FB9F46015B}">
      <dsp:nvSpPr>
        <dsp:cNvPr id="0" name=""/>
        <dsp:cNvSpPr/>
      </dsp:nvSpPr>
      <dsp:spPr>
        <a:xfrm>
          <a:off x="7458324" y="3790054"/>
          <a:ext cx="1802523" cy="18025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الشَّارِب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2297" y="4054027"/>
        <a:ext cx="1274577" cy="1274577"/>
      </dsp:txXfrm>
    </dsp:sp>
    <dsp:sp modelId="{FB6B16F6-F360-4E7A-BA6E-0C3265409BC1}">
      <dsp:nvSpPr>
        <dsp:cNvPr id="0" name=""/>
        <dsp:cNvSpPr/>
      </dsp:nvSpPr>
      <dsp:spPr>
        <a:xfrm rot="5400000">
          <a:off x="5981830" y="4374055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39238" y="4439219"/>
        <a:ext cx="267903" cy="367715"/>
      </dsp:txXfrm>
    </dsp:sp>
    <dsp:sp modelId="{2EE8EFF3-6057-4E56-8B11-CA03CE4BBE4B}">
      <dsp:nvSpPr>
        <dsp:cNvPr id="0" name=""/>
        <dsp:cNvSpPr/>
      </dsp:nvSpPr>
      <dsp:spPr>
        <a:xfrm>
          <a:off x="5271927" y="5052371"/>
          <a:ext cx="1802523" cy="18025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أَنِيق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35900" y="5316344"/>
        <a:ext cx="1274577" cy="1274577"/>
      </dsp:txXfrm>
    </dsp:sp>
    <dsp:sp modelId="{52B77EC4-C032-473D-A0E6-191B2763C6BC}">
      <dsp:nvSpPr>
        <dsp:cNvPr id="0" name=""/>
        <dsp:cNvSpPr/>
      </dsp:nvSpPr>
      <dsp:spPr>
        <a:xfrm rot="9000000">
          <a:off x="4898012" y="3748313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005136" y="3842180"/>
        <a:ext cx="267903" cy="367715"/>
      </dsp:txXfrm>
    </dsp:sp>
    <dsp:sp modelId="{C26548A9-F8C8-42DB-A0A7-6D915FA333E1}">
      <dsp:nvSpPr>
        <dsp:cNvPr id="0" name=""/>
        <dsp:cNvSpPr/>
      </dsp:nvSpPr>
      <dsp:spPr>
        <a:xfrm>
          <a:off x="3085531" y="3790054"/>
          <a:ext cx="1802523" cy="18025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يَعْتَنِي بـ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9504" y="4054027"/>
        <a:ext cx="1274577" cy="1274577"/>
      </dsp:txXfrm>
    </dsp:sp>
    <dsp:sp modelId="{0E56F717-6D10-4D18-90E8-F3C5A9A4983C}">
      <dsp:nvSpPr>
        <dsp:cNvPr id="0" name=""/>
        <dsp:cNvSpPr/>
      </dsp:nvSpPr>
      <dsp:spPr>
        <a:xfrm rot="12600000">
          <a:off x="4898012" y="2496828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005136" y="2648103"/>
        <a:ext cx="267903" cy="367715"/>
      </dsp:txXfrm>
    </dsp:sp>
    <dsp:sp modelId="{634A5076-7048-401E-8460-E47A52E7A131}">
      <dsp:nvSpPr>
        <dsp:cNvPr id="0" name=""/>
        <dsp:cNvSpPr/>
      </dsp:nvSpPr>
      <dsp:spPr>
        <a:xfrm>
          <a:off x="3085531" y="1265422"/>
          <a:ext cx="1802523" cy="1802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يَهْتَمّ بـ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9504" y="1529395"/>
        <a:ext cx="1274577" cy="1274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>
          <a:off x="7104905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5" y="3089023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642592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يل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5" y="2657735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r>
            <a:rPr lang="ar-EG" sz="3500" kern="120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DEC6491-A3A2-5C49-9FA2-0A6D0CD166C5}">
      <dsp:nvSpPr>
        <dsp:cNvPr id="0" name=""/>
        <dsp:cNvSpPr/>
      </dsp:nvSpPr>
      <dsp:spPr>
        <a:xfrm rot="10800000">
          <a:off x="4721743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831348" y="3089024"/>
        <a:ext cx="255746" cy="349757"/>
      </dsp:txXfrm>
    </dsp:sp>
    <dsp:sp modelId="{BCF58AD9-435C-DD49-838B-359EEA1EC92E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ائ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6"/>
        <a:ext cx="1212333" cy="1212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06281"/>
          <a:ext cx="1845468" cy="1845468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76544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20884" y="1872057"/>
          <a:ext cx="350230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73419" y="2050084"/>
        <a:ext cx="245161" cy="376475"/>
      </dsp:txXfrm>
    </dsp:sp>
    <dsp:sp modelId="{37541F5D-28E8-9D4B-AB27-1C4E02C84DD4}">
      <dsp:nvSpPr>
        <dsp:cNvPr id="0" name=""/>
        <dsp:cNvSpPr/>
      </dsp:nvSpPr>
      <dsp:spPr>
        <a:xfrm>
          <a:off x="5173265" y="0"/>
          <a:ext cx="1845468" cy="184546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الحَمْرَاء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0263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937783">
          <a:off x="7140494" y="2877554"/>
          <a:ext cx="348665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1461" y="3013058"/>
        <a:ext cx="244066" cy="376475"/>
      </dsp:txXfrm>
    </dsp:sp>
    <dsp:sp modelId="{C758F5A7-D2EB-014A-B46F-61C7F4ADDFAC}">
      <dsp:nvSpPr>
        <dsp:cNvPr id="0" name=""/>
        <dsp:cNvSpPr/>
      </dsp:nvSpPr>
      <dsp:spPr>
        <a:xfrm>
          <a:off x="7630291" y="2027039"/>
          <a:ext cx="1845468" cy="184546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الخَضْرَاء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54" y="2297302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302216">
          <a:off x="6635171" y="4191222"/>
          <a:ext cx="42634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62475" y="4264304"/>
        <a:ext cx="298444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الزَّرْقَاء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4A03215-578A-0345-87DF-B9F5D283F89D}">
      <dsp:nvSpPr>
        <dsp:cNvPr id="0" name=""/>
        <dsp:cNvSpPr/>
      </dsp:nvSpPr>
      <dsp:spPr>
        <a:xfrm rot="7571203">
          <a:off x="5082176" y="4193013"/>
          <a:ext cx="45085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89734" y="4263922"/>
        <a:ext cx="315601" cy="376475"/>
      </dsp:txXfrm>
    </dsp:sp>
    <dsp:sp modelId="{5951B234-D86A-6F4A-B0E4-59D9CD523D30}">
      <dsp:nvSpPr>
        <dsp:cNvPr id="0" name=""/>
        <dsp:cNvSpPr/>
      </dsp:nvSpPr>
      <dsp:spPr>
        <a:xfrm>
          <a:off x="3581410" y="4682333"/>
          <a:ext cx="1845468" cy="184546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/ البَيْضَاء</a:t>
          </a:r>
          <a:endParaRPr lang="ar-SA" sz="36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51673" y="4952596"/>
        <a:ext cx="1304942" cy="1304942"/>
      </dsp:txXfrm>
    </dsp:sp>
    <dsp:sp modelId="{CD5FA200-4353-AC4B-B525-D5D2C051B992}">
      <dsp:nvSpPr>
        <dsp:cNvPr id="0" name=""/>
        <dsp:cNvSpPr/>
      </dsp:nvSpPr>
      <dsp:spPr>
        <a:xfrm rot="11775764">
          <a:off x="4688572" y="2759911"/>
          <a:ext cx="378397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9820" y="2901298"/>
        <a:ext cx="264878" cy="376475"/>
      </dsp:txXfrm>
    </dsp:sp>
    <dsp:sp modelId="{2F25FD14-4A42-A94B-9411-F90FE5EA4EDB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السَّوْدَاء</a:t>
          </a:r>
          <a:endParaRPr lang="ar-SA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زَاهِر.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أَعْمَلُ مُهَنْدِسًا.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وَعُمْرِي خَمْسَةٌ وَثَلَاثُونَ عَامًا.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إنِي طَوِيلٌ وَنَحِيف.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وَأُحِبُّ المَلَابِسَ الرَّسْمِيَّة.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أَهْتَمُّ بِمَظْهَرِي.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وَأُسَرِّحُ شَعْرِي.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وَأَعْتَنِي بِلِحْيَتِي وَشَارِبِي كُلَّ يَوْمٍ.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يَقُولُ النَّاسُ: إِنِّي أَنِيقٌ وَجَادٌّ فِي عَمَلِي.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25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Characters </a:t>
            </a:r>
            <a:r>
              <a:rPr lang="en-US" dirty="0"/>
              <a:t>(1)</a:t>
            </a:r>
            <a:br>
              <a:rPr lang="en-US" dirty="0"/>
            </a:br>
            <a:r>
              <a:rPr lang="ar-SA" dirty="0"/>
              <a:t>صِفَات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زَاهِر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FEEB4-332D-700D-8BBA-7057BF88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84" y="1819781"/>
            <a:ext cx="1619476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651138"/>
              </p:ext>
            </p:extLst>
          </p:nvPr>
        </p:nvGraphicFramePr>
        <p:xfrm>
          <a:off x="101602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5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034565"/>
              </p:ext>
            </p:extLst>
          </p:nvPr>
        </p:nvGraphicFramePr>
        <p:xfrm>
          <a:off x="538923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0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444278"/>
              </p:ext>
            </p:extLst>
          </p:nvPr>
        </p:nvGraphicFramePr>
        <p:xfrm>
          <a:off x="360019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0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74" y="460098"/>
            <a:ext cx="7497025" cy="5950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85D416-5188-4B6C-8AE4-7ABC755A0E36}"/>
              </a:ext>
            </a:extLst>
          </p:cNvPr>
          <p:cNvSpPr/>
          <p:nvPr/>
        </p:nvSpPr>
        <p:spPr>
          <a:xfrm>
            <a:off x="4472608" y="4373216"/>
            <a:ext cx="5218043" cy="1013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107887"/>
              </p:ext>
            </p:extLst>
          </p:nvPr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89892-68F0-458E-88C8-59A07BA3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3E0D1-5B0E-455A-9E57-801CCAACD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B03E0D1-5B0E-455A-9E57-801CCAACD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04803-BE54-4F1E-9EF8-B892CB5D0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004803-BE54-4F1E-9EF8-B892CB5D0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565F1E-4BDA-462E-B438-171BE0738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6565F1E-4BDA-462E-B438-171BE0738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3BF69-DC37-4485-883E-E295AF2B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683BF69-DC37-4485-883E-E295AF2B3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BDF35-DF64-49A4-B07F-965B2887B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BBBDF35-DF64-49A4-B07F-965B2887B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FED50-1D01-45B8-97B3-61525E74B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67FED50-1D01-45B8-97B3-61525E74B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F54F1-E351-4AAA-B015-B4E94875C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7CF54F1-E351-4AAA-B015-B4E94875C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B9282-022F-483C-ABBE-20FE4926D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A4B9282-022F-483C-ABBE-20FE4926D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1F75B-8F9C-403E-AF44-A2F8F6814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731F75B-8F9C-403E-AF44-A2F8F6814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B8FF5F-4EFF-4128-BF88-387980D88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EB8FF5F-4EFF-4128-BF88-387980D88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056DAC-BD49-4C4C-AD2C-753B57604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5056DAC-BD49-4C4C-AD2C-753B57604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708B7-1330-4714-8486-09CF1B5F9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2DF708B7-1330-4714-8486-09CF1B5F9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094068"/>
              </p:ext>
            </p:extLst>
          </p:nvPr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89892-68F0-458E-88C8-59A07BA3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7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84E5D-2F7E-431F-A25B-9501625B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8B84E5D-2F7E-431F-A25B-9501625B6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FEF2A-41EE-4A49-9F5A-E6C612F6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29FEF2A-41EE-4A49-9F5A-E6C612F62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7D39B2-BD41-481E-B397-43A561FECC39}"/>
              </a:ext>
            </a:extLst>
          </p:cNvPr>
          <p:cNvGraphicFramePr/>
          <p:nvPr/>
        </p:nvGraphicFramePr>
        <p:xfrm>
          <a:off x="-154379" y="0"/>
          <a:ext cx="1234637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1EFE6-0DF5-4771-B054-8280C11B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E909-0BF3-410F-BCF4-CA139717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0AF3-1ECB-B440-B26C-C90C347BFE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8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85F503-EF41-4498-A0D6-4FF7A5D8D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E85F503-EF41-4498-A0D6-4FF7A5D8D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88500E-5697-4BD2-994C-395F88E26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F88500E-5697-4BD2-994C-395F88E26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CEF92A-E003-4A63-9506-826A97FF1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2CEF92A-E003-4A63-9506-826A97FF1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4E468-5A4D-4D5C-825E-C95ADA87C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324E468-5A4D-4D5C-825E-C95ADA87C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39CC2E-834C-49F3-8A1D-ECBE2BD1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A39CC2E-834C-49F3-8A1D-ECBE2BD1D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E9F68A-72CD-4D3C-B8CD-CAF91A35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5E9F68A-72CD-4D3C-B8CD-CAF91A356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2ECB6-DA35-4142-9760-97FB9F46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822ECB6-DA35-4142-9760-97FB9F46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B16F6-F360-4E7A-BA6E-0C326540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B6B16F6-F360-4E7A-BA6E-0C3265409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E8EFF3-6057-4E56-8B11-CA03CE4BB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2EE8EFF3-6057-4E56-8B11-CA03CE4BB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B77EC4-C032-473D-A0E6-191B2763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2B77EC4-C032-473D-A0E6-191B2763C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6548A9-F8C8-42DB-A0A7-6D915FA3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26548A9-F8C8-42DB-A0A7-6D915FA3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56F717-6D10-4D18-90E8-F3C5A9A49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E56F717-6D10-4D18-90E8-F3C5A9A49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4A5076-7048-401E-8460-E47A52E7A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634A5076-7048-401E-8460-E47A52E7A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06393-4484-4AC5-A93B-7E3A03A0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1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3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849D2-1FE9-2B4D-ACD9-B2441F53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308100"/>
            <a:ext cx="6985000" cy="42418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5DCD27-4DD3-4D2D-91D3-99EC1B8C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84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819B-06C6-1A4D-B1E8-1356F13C8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901700"/>
            <a:ext cx="6908800" cy="5054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428BF-F1C7-49B7-BBB6-F9A604A6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72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250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Characters (1) صِفَات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زَاهِر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38</cp:revision>
  <dcterms:created xsi:type="dcterms:W3CDTF">2020-09-13T16:40:33Z</dcterms:created>
  <dcterms:modified xsi:type="dcterms:W3CDTF">2026-06-27T15:52:05Z</dcterms:modified>
  <cp:category/>
</cp:coreProperties>
</file>