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81" r:id="rId3"/>
    <p:sldId id="382" r:id="rId4"/>
    <p:sldId id="384" r:id="rId5"/>
    <p:sldId id="387" r:id="rId6"/>
    <p:sldId id="383" r:id="rId7"/>
    <p:sldId id="389" r:id="rId8"/>
    <p:sldId id="388" r:id="rId9"/>
    <p:sldId id="390" r:id="rId10"/>
    <p:sldId id="499" r:id="rId11"/>
    <p:sldId id="500" r:id="rId12"/>
    <p:sldId id="298" r:id="rId13"/>
    <p:sldId id="501" r:id="rId14"/>
    <p:sldId id="502" r:id="rId15"/>
    <p:sldId id="391" r:id="rId16"/>
    <p:sldId id="392" r:id="rId17"/>
    <p:sldId id="396" r:id="rId18"/>
    <p:sldId id="397" r:id="rId19"/>
    <p:sldId id="39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0" presStyleCnt="1">
        <dgm:presLayoutVars>
          <dgm:bulletEnabled val="1"/>
        </dgm:presLayoutVars>
      </dgm:prSet>
      <dgm:spPr/>
    </dgm:pt>
  </dgm:ptLst>
  <dgm:cxnLst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0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C8682E72-0B20-46A0-98A4-B35088DB72C4}" type="presParOf" srcId="{20D581E8-DD57-43F9-95EA-5C530EA80D49}" destId="{D7D64575-3C34-46C7-BE59-1E18652919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DD9B2527-3F46-4A99-813F-9D5AAC0537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5907C0-86E3-4C70-A8EC-D7C1F4828EEF}" type="parTrans" cxnId="{7956B115-BE92-4BE3-A547-F63732C6B2A8}">
      <dgm:prSet/>
      <dgm:spPr/>
      <dgm:t>
        <a:bodyPr/>
        <a:lstStyle/>
        <a:p>
          <a:endParaRPr lang="en-US"/>
        </a:p>
      </dgm:t>
    </dgm:pt>
    <dgm:pt modelId="{DDFD284B-D377-4C46-AA11-9D6F1F6532C9}" type="sibTrans" cxnId="{7956B115-BE92-4BE3-A547-F63732C6B2A8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6"/>
      <dgm:spPr/>
    </dgm:pt>
    <dgm:pt modelId="{5CA504D4-F275-442C-8396-7C6299725E9B}" type="pres">
      <dgm:prSet presAssocID="{22E16AC3-F842-4EF6-AAAF-4CCBAB5611FB}" presName="connTx" presStyleLbl="parChTrans1D2" presStyleIdx="4" presStyleCnt="6"/>
      <dgm:spPr/>
    </dgm:pt>
    <dgm:pt modelId="{27775E2D-6AB4-46FB-A615-A707B464FF19}" type="pres">
      <dgm:prSet presAssocID="{87FFF041-7416-4BE0-9713-9B10AD891B4D}" presName="node" presStyleLbl="node1" presStyleIdx="4" presStyleCnt="6">
        <dgm:presLayoutVars>
          <dgm:bulletEnabled val="1"/>
        </dgm:presLayoutVars>
      </dgm:prSet>
      <dgm:spPr/>
    </dgm:pt>
    <dgm:pt modelId="{D3B8482A-323D-4F6B-BFFE-EF6FC391FF75}" type="pres">
      <dgm:prSet presAssocID="{955907C0-86E3-4C70-A8EC-D7C1F4828EEF}" presName="Name9" presStyleLbl="parChTrans1D2" presStyleIdx="5" presStyleCnt="6"/>
      <dgm:spPr/>
    </dgm:pt>
    <dgm:pt modelId="{DAA05C3E-B12B-4376-89DE-1EA7E8EDB575}" type="pres">
      <dgm:prSet presAssocID="{955907C0-86E3-4C70-A8EC-D7C1F4828EEF}" presName="connTx" presStyleLbl="parChTrans1D2" presStyleIdx="5" presStyleCnt="6"/>
      <dgm:spPr/>
    </dgm:pt>
    <dgm:pt modelId="{9C42D313-932B-4E1F-AE02-DCD32D18CC8F}" type="pres">
      <dgm:prSet presAssocID="{DD9B2527-3F46-4A99-813F-9D5AAC05376A}" presName="node" presStyleLbl="node1" presStyleIdx="5" presStyleCnt="6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7956B115-BE92-4BE3-A547-F63732C6B2A8}" srcId="{915165F4-27B5-4EAB-944C-A9BA2AAB4DE3}" destId="{DD9B2527-3F46-4A99-813F-9D5AAC05376A}" srcOrd="5" destOrd="0" parTransId="{955907C0-86E3-4C70-A8EC-D7C1F4828EEF}" sibTransId="{DDFD284B-D377-4C46-AA11-9D6F1F6532C9}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78B19493-661D-455C-ADEC-D1FCF87876FA}" type="presOf" srcId="{DD9B2527-3F46-4A99-813F-9D5AAC05376A}" destId="{9C42D313-932B-4E1F-AE02-DCD32D18CC8F}" srcOrd="0" destOrd="0" presId="urn:microsoft.com/office/officeart/2005/8/layout/radial1"/>
    <dgm:cxn modelId="{4FDBB4A2-2A14-419E-A0F9-33AB8F7BF521}" type="presOf" srcId="{955907C0-86E3-4C70-A8EC-D7C1F4828EEF}" destId="{D3B8482A-323D-4F6B-BFFE-EF6FC391FF75}" srcOrd="0" destOrd="0" presId="urn:microsoft.com/office/officeart/2005/8/layout/radial1"/>
    <dgm:cxn modelId="{E059A0A8-4781-49B6-8EEA-6D390047F98C}" type="presOf" srcId="{955907C0-86E3-4C70-A8EC-D7C1F4828EEF}" destId="{DAA05C3E-B12B-4376-89DE-1EA7E8EDB575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  <dgm:cxn modelId="{8E5B4AD8-AF8D-4B7B-8180-6C6B9AB9433D}" type="presParOf" srcId="{7F8C1E0C-5CCF-401C-BBAD-ABCA7E9C1736}" destId="{D3B8482A-323D-4F6B-BFFE-EF6FC391FF75}" srcOrd="11" destOrd="0" presId="urn:microsoft.com/office/officeart/2005/8/layout/radial1"/>
    <dgm:cxn modelId="{F20FB7A4-7859-4529-AD05-A2A88286502D}" type="presParOf" srcId="{D3B8482A-323D-4F6B-BFFE-EF6FC391FF75}" destId="{DAA05C3E-B12B-4376-89DE-1EA7E8EDB575}" srcOrd="0" destOrd="0" presId="urn:microsoft.com/office/officeart/2005/8/layout/radial1"/>
    <dgm:cxn modelId="{17A56AE8-605C-4E3F-9FAA-3770A1F7F98A}" type="presParOf" srcId="{7F8C1E0C-5CCF-401C-BBAD-ABCA7E9C1736}" destId="{9C42D313-932B-4E1F-AE02-DCD32D18CC8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4575-3C34-46C7-BE59-1E1865291916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539EDEE9-0CDB-4A3E-B353-1770D835C8CB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27775E2D-6AB4-46FB-A615-A707B464FF19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D3B8482A-323D-4F6B-BFFE-EF6FC391FF75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9C42D313-932B-4E1F-AE02-DCD32D18CC8F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hotel (1)</a:t>
            </a:r>
            <a:br>
              <a:rPr lang="en-US" dirty="0"/>
            </a:br>
            <a:r>
              <a:rPr lang="ar-EG" dirty="0"/>
              <a:t>الفندق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0B79-7401-4EDB-A65B-3508FA1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1" y="333549"/>
            <a:ext cx="5479058" cy="6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6DF5C-9FCB-4287-B8A3-5B31E64A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857155"/>
            <a:ext cx="654458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1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308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4273826" y="1851035"/>
            <a:ext cx="5022574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19932"/>
            <a:ext cx="727353" cy="64923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9251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B8482A-323D-4F6B-BFFE-EF6FC391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3B8482A-323D-4F6B-BFFE-EF6FC391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2D313-932B-4E1F-AE02-DCD32D18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C42D313-932B-4E1F-AE02-DCD32D18C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DDA-488C-46D0-955E-CB85C583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A3F63-2C16-45EE-9887-06C28ABA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02" y="1849213"/>
            <a:ext cx="7660396" cy="31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4AC03-8F4F-4417-87D1-EF07ED8E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4D7AC-5141-4B49-935A-9621E1F2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84" y="1718632"/>
            <a:ext cx="8356232" cy="34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122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Office Theme</vt:lpstr>
      <vt:lpstr>The hotel (1) الفندق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43</cp:revision>
  <dcterms:created xsi:type="dcterms:W3CDTF">2020-09-13T16:40:33Z</dcterms:created>
  <dcterms:modified xsi:type="dcterms:W3CDTF">2025-05-31T17:23:27Z</dcterms:modified>
</cp:coreProperties>
</file>