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82" r:id="rId3"/>
    <p:sldId id="384" r:id="rId4"/>
    <p:sldId id="387" r:id="rId5"/>
    <p:sldId id="383" r:id="rId6"/>
    <p:sldId id="498" r:id="rId7"/>
    <p:sldId id="403" r:id="rId8"/>
    <p:sldId id="293" r:id="rId9"/>
    <p:sldId id="399" r:id="rId10"/>
    <p:sldId id="410" r:id="rId11"/>
    <p:sldId id="411" r:id="rId12"/>
    <p:sldId id="412" r:id="rId13"/>
    <p:sldId id="41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خُذ 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سَيَأْتِيك العَامِل بِالحَقِيبَة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فِي الغُرْفَة رَقْم 504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5"/>
      <dgm:spPr/>
    </dgm:pt>
    <dgm:pt modelId="{5CA504D4-F275-442C-8396-7C6299725E9B}" type="pres">
      <dgm:prSet presAssocID="{22E16AC3-F842-4EF6-AAAF-4CCBAB5611FB}" presName="connTx" presStyleLbl="parChTrans1D2" presStyleIdx="4" presStyleCnt="5"/>
      <dgm:spPr/>
    </dgm:pt>
    <dgm:pt modelId="{27775E2D-6AB4-46FB-A615-A707B464FF19}" type="pres">
      <dgm:prSet presAssocID="{87FFF041-7416-4BE0-9713-9B10AD891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نَخِيل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خَاتَم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شَيْخ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خَيْمَة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5"/>
      <dgm:spPr/>
    </dgm:pt>
    <dgm:pt modelId="{E4798221-79E5-4B09-9135-F2A4AA4B30AA}" type="pres">
      <dgm:prSet presAssocID="{21C65D1B-B9DA-493B-8972-1A23CB951AB6}" presName="node" presStyleLbl="vennNode1" presStyleIdx="1" presStyleCnt="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5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 / دَعْنِي أُسَاعِدُك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غُرْفَة لِشَخْصٍ وَاحِد / لِشَخْصَيْن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أَيُّ خِدْمَة؟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حَاسُوب فِي 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تَفَضَّلُوا 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هُنَاكَ إِنْتَرْنِت فِي الغُرْفَة؟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لَيْلَة سَتَحْجِزُهَا؟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إِذَا حَجْزْتَ 5 لَيَالٍ فَسَتَحْصُل عَلَى اللَّيْلَة السَّادِسَة مَجَّانًا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 السِّعْر يَشْمَل الفُطُور؟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سَتَدْفَع نَقْدًا أَمْ بِبِطَاقَة ائْتِمَان؟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أَدْخِل 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 هَاتِ جَوَاز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تَفَضَّلْ فِي الغُرْفَة رَقْم 504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خُذ المِفْتَاح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سَيَأْتِيك العَامِل بِالحَقِيبَة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539EDEE9-0CDB-4A3E-B353-1770D835C8C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27775E2D-6AB4-46FB-A615-A707B464FF19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نَخِيل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خَاتَم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شَيْخ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94D42886-DAE8-49E2-8B31-69EBD6AC7B9C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>
              <a:latin typeface="Sakkal Majalla" panose="02000000000000000000" pitchFamily="2" charset="-78"/>
              <a:cs typeface="Sakkal Majalla" panose="02000000000000000000" pitchFamily="2" charset="-78"/>
            </a:rPr>
            <a:t>خَيْمَة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573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أَيُّ خِدْمَة؟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53375"/>
        <a:ext cx="5574316" cy="1065516"/>
      </dsp:txXfrm>
    </dsp:sp>
    <dsp:sp modelId="{DA6EC800-4A5E-4433-B1BD-149B73673078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91013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 / دَعْنِي أُسَاعِدُك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67775"/>
        <a:ext cx="5574316" cy="1065516"/>
      </dsp:txXfrm>
    </dsp:sp>
    <dsp:sp modelId="{342FEC3C-0F30-4065-BD27-3AF9C6FE50CB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غُرْفَة لِشَخْصٍ وَاحِد / لِشَخْصَيْن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هُنَاكَ إِنْتَرْنِت فِي الغُرْفَة؟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هُنَاكَ حَاسُوب فِي الغُرْفَة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تَفَضَّلُوا المِفْتَاح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34383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838449" y="797717"/>
          <a:ext cx="7947660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 السِّعْر يَشْمَل الفُطُور؟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851036"/>
        <a:ext cx="7841022" cy="985602"/>
      </dsp:txXfrm>
    </dsp:sp>
    <dsp:sp modelId="{DA6EC800-4A5E-4433-B1BD-149B73673078}">
      <dsp:nvSpPr>
        <dsp:cNvPr id="0" name=""/>
        <dsp:cNvSpPr/>
      </dsp:nvSpPr>
      <dsp:spPr>
        <a:xfrm>
          <a:off x="0" y="302215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838449" y="2476037"/>
          <a:ext cx="7947660" cy="10922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لَيْلَة سَتَحْجِزُهَا؟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2529356"/>
        <a:ext cx="7841022" cy="985602"/>
      </dsp:txXfrm>
    </dsp:sp>
    <dsp:sp modelId="{342FEC3C-0F30-4065-BD27-3AF9C6FE50CB}">
      <dsp:nvSpPr>
        <dsp:cNvPr id="0" name=""/>
        <dsp:cNvSpPr/>
      </dsp:nvSpPr>
      <dsp:spPr>
        <a:xfrm>
          <a:off x="0" y="4700477"/>
          <a:ext cx="11353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838449" y="4154357"/>
          <a:ext cx="7947660" cy="10922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إِذَا حَجْزْتَ 5 لَيَالٍ فَسَتَحْصُل عَلَى اللَّيْلَة السَّادِسَة مَجَّانًا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1768" y="4207676"/>
        <a:ext cx="7841022" cy="985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 هَاتِ جَوَاز السَّفَر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سَتَدْفَع نَقْدًا أَمْ بِبِطَاقَة ائْتِمَان؟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أَدْخِل كَلِمَة السِّر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ZYywy0GkgQ?si=NSttYhP2HXfFhk2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jBIwDLEV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hotel (2)</a:t>
            </a:r>
            <a:br>
              <a:rPr lang="en-US" dirty="0"/>
            </a:br>
            <a:r>
              <a:rPr lang="ar-EG" dirty="0"/>
              <a:t>الفندق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F0E1-9EC3-42F6-9378-74BC9DEA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23" y="2176287"/>
            <a:ext cx="4324954" cy="2505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314A89-F902-482F-AF00-92052539D97A}"/>
              </a:ext>
            </a:extLst>
          </p:cNvPr>
          <p:cNvSpPr txBox="1"/>
          <p:nvPr/>
        </p:nvSpPr>
        <p:spPr>
          <a:xfrm>
            <a:off x="3054427" y="540639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https://youtu.be/rZYywy0GkgQ?si=NSttYhP2HXfFhk2K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462337"/>
          <a:ext cx="11353800" cy="643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6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7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5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90EED-88EA-4E9E-B992-520A64A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247470"/>
            <a:ext cx="8811855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7229C-D8A5-40EC-BA1F-833717561D4D}"/>
              </a:ext>
            </a:extLst>
          </p:cNvPr>
          <p:cNvSpPr txBox="1"/>
          <p:nvPr/>
        </p:nvSpPr>
        <p:spPr>
          <a:xfrm>
            <a:off x="4264819" y="5699835"/>
            <a:ext cx="611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https://youtu.be/OjBIwDLEVKA</a:t>
            </a:r>
            <a:endParaRPr lang="ar-E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6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1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147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The hotel (2) الفندق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48</cp:revision>
  <dcterms:created xsi:type="dcterms:W3CDTF">2020-09-13T16:40:33Z</dcterms:created>
  <dcterms:modified xsi:type="dcterms:W3CDTF">2025-05-31T17:21:34Z</dcterms:modified>
</cp:coreProperties>
</file>