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380" r:id="rId3"/>
    <p:sldId id="275" r:id="rId4"/>
    <p:sldId id="298" r:id="rId5"/>
    <p:sldId id="390" r:id="rId6"/>
    <p:sldId id="391" r:id="rId7"/>
    <p:sldId id="392" r:id="rId8"/>
    <p:sldId id="272" r:id="rId9"/>
    <p:sldId id="273" r:id="rId10"/>
    <p:sldId id="276" r:id="rId11"/>
    <p:sldId id="277" r:id="rId12"/>
    <p:sldId id="27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854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26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0942E3-2B7C-41D0-ADD8-3365C05DEC2B}" type="doc">
      <dgm:prSet loTypeId="urn:microsoft.com/office/officeart/2005/8/layout/arrow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1B6DF88-EAE4-4E92-A809-DF451591CEDA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هل ذهبتَ إلى مدينة دمشق يا حسام؟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CA7D50A-AAA5-41EC-B29F-8770FCFFA9C1}" type="par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557927C-02BF-44FB-A45D-23B56EA2E56A}" type="sib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DE8B0BE-8044-4283-860B-A5477AFFF2E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نعم، إنها مدينة جميلة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D8C3F61-5C36-4E40-B311-ED9E83F01869}" type="par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094FA0B-17DC-44E3-BC3D-07EBDB7EC1C5}" type="sib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D581E8-DD57-43F9-95EA-5C530EA80D49}" type="pres">
      <dgm:prSet presAssocID="{290942E3-2B7C-41D0-ADD8-3365C05DEC2B}" presName="diagram" presStyleCnt="0">
        <dgm:presLayoutVars>
          <dgm:dir val="rev"/>
          <dgm:resizeHandles val="exact"/>
        </dgm:presLayoutVars>
      </dgm:prSet>
      <dgm:spPr/>
    </dgm:pt>
    <dgm:pt modelId="{C561112D-2FD6-42E6-9879-3E48A4F8DA72}" type="pres">
      <dgm:prSet presAssocID="{F1B6DF88-EAE4-4E92-A809-DF451591CEDA}" presName="arrow" presStyleLbl="node1" presStyleIdx="0" presStyleCnt="2">
        <dgm:presLayoutVars>
          <dgm:bulletEnabled val="1"/>
        </dgm:presLayoutVars>
      </dgm:prSet>
      <dgm:spPr/>
    </dgm:pt>
    <dgm:pt modelId="{D7D64575-3C34-46C7-BE59-1E1865291916}" type="pres">
      <dgm:prSet presAssocID="{DDE8B0BE-8044-4283-860B-A5477AFFF2E4}" presName="arrow" presStyleLbl="node1" presStyleIdx="1" presStyleCnt="2" custRadScaleRad="100030">
        <dgm:presLayoutVars>
          <dgm:bulletEnabled val="1"/>
        </dgm:presLayoutVars>
      </dgm:prSet>
      <dgm:spPr/>
    </dgm:pt>
  </dgm:ptLst>
  <dgm:cxnLst>
    <dgm:cxn modelId="{50D7006C-7901-4CF6-A236-108B5B644F86}" srcId="{290942E3-2B7C-41D0-ADD8-3365C05DEC2B}" destId="{F1B6DF88-EAE4-4E92-A809-DF451591CEDA}" srcOrd="0" destOrd="0" parTransId="{8CA7D50A-AAA5-41EC-B29F-8770FCFFA9C1}" sibTransId="{4557927C-02BF-44FB-A45D-23B56EA2E56A}"/>
    <dgm:cxn modelId="{291F3352-0CB3-4D0D-B552-E1E8BFA9A3E9}" type="presOf" srcId="{F1B6DF88-EAE4-4E92-A809-DF451591CEDA}" destId="{C561112D-2FD6-42E6-9879-3E48A4F8DA72}" srcOrd="0" destOrd="0" presId="urn:microsoft.com/office/officeart/2005/8/layout/arrow5"/>
    <dgm:cxn modelId="{B9005B52-EE4D-44A9-9AB7-EF5D480591BE}" type="presOf" srcId="{DDE8B0BE-8044-4283-860B-A5477AFFF2E4}" destId="{D7D64575-3C34-46C7-BE59-1E1865291916}" srcOrd="0" destOrd="0" presId="urn:microsoft.com/office/officeart/2005/8/layout/arrow5"/>
    <dgm:cxn modelId="{20F8A458-F64A-4866-9154-1753EA0E11C3}" srcId="{290942E3-2B7C-41D0-ADD8-3365C05DEC2B}" destId="{DDE8B0BE-8044-4283-860B-A5477AFFF2E4}" srcOrd="1" destOrd="0" parTransId="{CD8C3F61-5C36-4E40-B311-ED9E83F01869}" sibTransId="{F094FA0B-17DC-44E3-BC3D-07EBDB7EC1C5}"/>
    <dgm:cxn modelId="{CDB516D2-BA8F-424F-8503-B4C5434BAEE8}" type="presOf" srcId="{290942E3-2B7C-41D0-ADD8-3365C05DEC2B}" destId="{20D581E8-DD57-43F9-95EA-5C530EA80D49}" srcOrd="0" destOrd="0" presId="urn:microsoft.com/office/officeart/2005/8/layout/arrow5"/>
    <dgm:cxn modelId="{882375B7-DA0C-4E27-A972-1092F5FD208C}" type="presParOf" srcId="{20D581E8-DD57-43F9-95EA-5C530EA80D49}" destId="{C561112D-2FD6-42E6-9879-3E48A4F8DA72}" srcOrd="0" destOrd="0" presId="urn:microsoft.com/office/officeart/2005/8/layout/arrow5"/>
    <dgm:cxn modelId="{C8682E72-0B20-46A0-98A4-B35088DB72C4}" type="presParOf" srcId="{20D581E8-DD57-43F9-95EA-5C530EA80D49}" destId="{D7D64575-3C34-46C7-BE59-1E1865291916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90942E3-2B7C-41D0-ADD8-3365C05DEC2B}" type="doc">
      <dgm:prSet loTypeId="urn:microsoft.com/office/officeart/2005/8/layout/arrow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1B6DF88-EAE4-4E92-A809-DF451591CEDA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لماذا؟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CA7D50A-AAA5-41EC-B29F-8770FCFFA9C1}" type="par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557927C-02BF-44FB-A45D-23B56EA2E56A}" type="sib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DE8B0BE-8044-4283-860B-A5477AFFF2E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لأنها مدينة قديمة، وفيها أماكن تاريخية كثيرة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D8C3F61-5C36-4E40-B311-ED9E83F01869}" type="par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094FA0B-17DC-44E3-BC3D-07EBDB7EC1C5}" type="sib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D581E8-DD57-43F9-95EA-5C530EA80D49}" type="pres">
      <dgm:prSet presAssocID="{290942E3-2B7C-41D0-ADD8-3365C05DEC2B}" presName="diagram" presStyleCnt="0">
        <dgm:presLayoutVars>
          <dgm:dir val="rev"/>
          <dgm:resizeHandles val="exact"/>
        </dgm:presLayoutVars>
      </dgm:prSet>
      <dgm:spPr/>
    </dgm:pt>
    <dgm:pt modelId="{C561112D-2FD6-42E6-9879-3E48A4F8DA72}" type="pres">
      <dgm:prSet presAssocID="{F1B6DF88-EAE4-4E92-A809-DF451591CEDA}" presName="arrow" presStyleLbl="node1" presStyleIdx="0" presStyleCnt="2">
        <dgm:presLayoutVars>
          <dgm:bulletEnabled val="1"/>
        </dgm:presLayoutVars>
      </dgm:prSet>
      <dgm:spPr/>
    </dgm:pt>
    <dgm:pt modelId="{D7D64575-3C34-46C7-BE59-1E1865291916}" type="pres">
      <dgm:prSet presAssocID="{DDE8B0BE-8044-4283-860B-A5477AFFF2E4}" presName="arrow" presStyleLbl="node1" presStyleIdx="1" presStyleCnt="2" custRadScaleRad="100030">
        <dgm:presLayoutVars>
          <dgm:bulletEnabled val="1"/>
        </dgm:presLayoutVars>
      </dgm:prSet>
      <dgm:spPr/>
    </dgm:pt>
  </dgm:ptLst>
  <dgm:cxnLst>
    <dgm:cxn modelId="{50D7006C-7901-4CF6-A236-108B5B644F86}" srcId="{290942E3-2B7C-41D0-ADD8-3365C05DEC2B}" destId="{F1B6DF88-EAE4-4E92-A809-DF451591CEDA}" srcOrd="0" destOrd="0" parTransId="{8CA7D50A-AAA5-41EC-B29F-8770FCFFA9C1}" sibTransId="{4557927C-02BF-44FB-A45D-23B56EA2E56A}"/>
    <dgm:cxn modelId="{291F3352-0CB3-4D0D-B552-E1E8BFA9A3E9}" type="presOf" srcId="{F1B6DF88-EAE4-4E92-A809-DF451591CEDA}" destId="{C561112D-2FD6-42E6-9879-3E48A4F8DA72}" srcOrd="0" destOrd="0" presId="urn:microsoft.com/office/officeart/2005/8/layout/arrow5"/>
    <dgm:cxn modelId="{B9005B52-EE4D-44A9-9AB7-EF5D480591BE}" type="presOf" srcId="{DDE8B0BE-8044-4283-860B-A5477AFFF2E4}" destId="{D7D64575-3C34-46C7-BE59-1E1865291916}" srcOrd="0" destOrd="0" presId="urn:microsoft.com/office/officeart/2005/8/layout/arrow5"/>
    <dgm:cxn modelId="{20F8A458-F64A-4866-9154-1753EA0E11C3}" srcId="{290942E3-2B7C-41D0-ADD8-3365C05DEC2B}" destId="{DDE8B0BE-8044-4283-860B-A5477AFFF2E4}" srcOrd="1" destOrd="0" parTransId="{CD8C3F61-5C36-4E40-B311-ED9E83F01869}" sibTransId="{F094FA0B-17DC-44E3-BC3D-07EBDB7EC1C5}"/>
    <dgm:cxn modelId="{CDB516D2-BA8F-424F-8503-B4C5434BAEE8}" type="presOf" srcId="{290942E3-2B7C-41D0-ADD8-3365C05DEC2B}" destId="{20D581E8-DD57-43F9-95EA-5C530EA80D49}" srcOrd="0" destOrd="0" presId="urn:microsoft.com/office/officeart/2005/8/layout/arrow5"/>
    <dgm:cxn modelId="{882375B7-DA0C-4E27-A972-1092F5FD208C}" type="presParOf" srcId="{20D581E8-DD57-43F9-95EA-5C530EA80D49}" destId="{C561112D-2FD6-42E6-9879-3E48A4F8DA72}" srcOrd="0" destOrd="0" presId="urn:microsoft.com/office/officeart/2005/8/layout/arrow5"/>
    <dgm:cxn modelId="{C8682E72-0B20-46A0-98A4-B35088DB72C4}" type="presParOf" srcId="{20D581E8-DD57-43F9-95EA-5C530EA80D49}" destId="{D7D64575-3C34-46C7-BE59-1E1865291916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90942E3-2B7C-41D0-ADD8-3365C05DEC2B}" type="doc">
      <dgm:prSet loTypeId="urn:microsoft.com/office/officeart/2005/8/layout/arrow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1B6DF88-EAE4-4E92-A809-DF451591CEDA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هل زرت كل الأماكن التاريخية فيها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CA7D50A-AAA5-41EC-B29F-8770FCFFA9C1}" type="par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557927C-02BF-44FB-A45D-23B56EA2E56A}" type="sib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DE8B0BE-8044-4283-860B-A5477AFFF2E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زرت الجامع الأموي الكبير، والحمامات الدمشقية، إضافة إلى الأسواق القديمة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D8C3F61-5C36-4E40-B311-ED9E83F01869}" type="par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094FA0B-17DC-44E3-BC3D-07EBDB7EC1C5}" type="sib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D581E8-DD57-43F9-95EA-5C530EA80D49}" type="pres">
      <dgm:prSet presAssocID="{290942E3-2B7C-41D0-ADD8-3365C05DEC2B}" presName="diagram" presStyleCnt="0">
        <dgm:presLayoutVars>
          <dgm:dir val="rev"/>
          <dgm:resizeHandles val="exact"/>
        </dgm:presLayoutVars>
      </dgm:prSet>
      <dgm:spPr/>
    </dgm:pt>
    <dgm:pt modelId="{C561112D-2FD6-42E6-9879-3E48A4F8DA72}" type="pres">
      <dgm:prSet presAssocID="{F1B6DF88-EAE4-4E92-A809-DF451591CEDA}" presName="arrow" presStyleLbl="node1" presStyleIdx="0" presStyleCnt="2">
        <dgm:presLayoutVars>
          <dgm:bulletEnabled val="1"/>
        </dgm:presLayoutVars>
      </dgm:prSet>
      <dgm:spPr/>
    </dgm:pt>
    <dgm:pt modelId="{D7D64575-3C34-46C7-BE59-1E1865291916}" type="pres">
      <dgm:prSet presAssocID="{DDE8B0BE-8044-4283-860B-A5477AFFF2E4}" presName="arrow" presStyleLbl="node1" presStyleIdx="1" presStyleCnt="2">
        <dgm:presLayoutVars>
          <dgm:bulletEnabled val="1"/>
        </dgm:presLayoutVars>
      </dgm:prSet>
      <dgm:spPr/>
    </dgm:pt>
  </dgm:ptLst>
  <dgm:cxnLst>
    <dgm:cxn modelId="{50D7006C-7901-4CF6-A236-108B5B644F86}" srcId="{290942E3-2B7C-41D0-ADD8-3365C05DEC2B}" destId="{F1B6DF88-EAE4-4E92-A809-DF451591CEDA}" srcOrd="0" destOrd="0" parTransId="{8CA7D50A-AAA5-41EC-B29F-8770FCFFA9C1}" sibTransId="{4557927C-02BF-44FB-A45D-23B56EA2E56A}"/>
    <dgm:cxn modelId="{291F3352-0CB3-4D0D-B552-E1E8BFA9A3E9}" type="presOf" srcId="{F1B6DF88-EAE4-4E92-A809-DF451591CEDA}" destId="{C561112D-2FD6-42E6-9879-3E48A4F8DA72}" srcOrd="0" destOrd="0" presId="urn:microsoft.com/office/officeart/2005/8/layout/arrow5"/>
    <dgm:cxn modelId="{B9005B52-EE4D-44A9-9AB7-EF5D480591BE}" type="presOf" srcId="{DDE8B0BE-8044-4283-860B-A5477AFFF2E4}" destId="{D7D64575-3C34-46C7-BE59-1E1865291916}" srcOrd="0" destOrd="0" presId="urn:microsoft.com/office/officeart/2005/8/layout/arrow5"/>
    <dgm:cxn modelId="{20F8A458-F64A-4866-9154-1753EA0E11C3}" srcId="{290942E3-2B7C-41D0-ADD8-3365C05DEC2B}" destId="{DDE8B0BE-8044-4283-860B-A5477AFFF2E4}" srcOrd="1" destOrd="0" parTransId="{CD8C3F61-5C36-4E40-B311-ED9E83F01869}" sibTransId="{F094FA0B-17DC-44E3-BC3D-07EBDB7EC1C5}"/>
    <dgm:cxn modelId="{CDB516D2-BA8F-424F-8503-B4C5434BAEE8}" type="presOf" srcId="{290942E3-2B7C-41D0-ADD8-3365C05DEC2B}" destId="{20D581E8-DD57-43F9-95EA-5C530EA80D49}" srcOrd="0" destOrd="0" presId="urn:microsoft.com/office/officeart/2005/8/layout/arrow5"/>
    <dgm:cxn modelId="{882375B7-DA0C-4E27-A972-1092F5FD208C}" type="presParOf" srcId="{20D581E8-DD57-43F9-95EA-5C530EA80D49}" destId="{C561112D-2FD6-42E6-9879-3E48A4F8DA72}" srcOrd="0" destOrd="0" presId="urn:microsoft.com/office/officeart/2005/8/layout/arrow5"/>
    <dgm:cxn modelId="{C8682E72-0B20-46A0-98A4-B35088DB72C4}" type="presParOf" srcId="{20D581E8-DD57-43F9-95EA-5C530EA80D49}" destId="{D7D64575-3C34-46C7-BE59-1E1865291916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90942E3-2B7C-41D0-ADD8-3365C05DEC2B}" type="doc">
      <dgm:prSet loTypeId="urn:microsoft.com/office/officeart/2005/8/layout/arrow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1B6DF88-EAE4-4E92-A809-DF451591CEDA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أتمنى أن أزور دمشق لأنني سمعت كثيرا عنها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CA7D50A-AAA5-41EC-B29F-8770FCFFA9C1}" type="par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557927C-02BF-44FB-A45D-23B56EA2E56A}" type="sib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D581E8-DD57-43F9-95EA-5C530EA80D49}" type="pres">
      <dgm:prSet presAssocID="{290942E3-2B7C-41D0-ADD8-3365C05DEC2B}" presName="diagram" presStyleCnt="0">
        <dgm:presLayoutVars>
          <dgm:dir val="rev"/>
          <dgm:resizeHandles val="exact"/>
        </dgm:presLayoutVars>
      </dgm:prSet>
      <dgm:spPr/>
    </dgm:pt>
    <dgm:pt modelId="{C561112D-2FD6-42E6-9879-3E48A4F8DA72}" type="pres">
      <dgm:prSet presAssocID="{F1B6DF88-EAE4-4E92-A809-DF451591CEDA}" presName="arrow" presStyleLbl="node1" presStyleIdx="0" presStyleCnt="1" custRadScaleRad="100075" custRadScaleInc="0">
        <dgm:presLayoutVars>
          <dgm:bulletEnabled val="1"/>
        </dgm:presLayoutVars>
      </dgm:prSet>
      <dgm:spPr/>
    </dgm:pt>
  </dgm:ptLst>
  <dgm:cxnLst>
    <dgm:cxn modelId="{50D7006C-7901-4CF6-A236-108B5B644F86}" srcId="{290942E3-2B7C-41D0-ADD8-3365C05DEC2B}" destId="{F1B6DF88-EAE4-4E92-A809-DF451591CEDA}" srcOrd="0" destOrd="0" parTransId="{8CA7D50A-AAA5-41EC-B29F-8770FCFFA9C1}" sibTransId="{4557927C-02BF-44FB-A45D-23B56EA2E56A}"/>
    <dgm:cxn modelId="{291F3352-0CB3-4D0D-B552-E1E8BFA9A3E9}" type="presOf" srcId="{F1B6DF88-EAE4-4E92-A809-DF451591CEDA}" destId="{C561112D-2FD6-42E6-9879-3E48A4F8DA72}" srcOrd="0" destOrd="0" presId="urn:microsoft.com/office/officeart/2005/8/layout/arrow5"/>
    <dgm:cxn modelId="{CDB516D2-BA8F-424F-8503-B4C5434BAEE8}" type="presOf" srcId="{290942E3-2B7C-41D0-ADD8-3365C05DEC2B}" destId="{20D581E8-DD57-43F9-95EA-5C530EA80D49}" srcOrd="0" destOrd="0" presId="urn:microsoft.com/office/officeart/2005/8/layout/arrow5"/>
    <dgm:cxn modelId="{882375B7-DA0C-4E27-A972-1092F5FD208C}" type="presParOf" srcId="{20D581E8-DD57-43F9-95EA-5C530EA80D49}" destId="{C561112D-2FD6-42E6-9879-3E48A4F8DA72}" srcOrd="0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1112D-2FD6-42E6-9879-3E48A4F8DA72}">
      <dsp:nvSpPr>
        <dsp:cNvPr id="0" name=""/>
        <dsp:cNvSpPr/>
      </dsp:nvSpPr>
      <dsp:spPr>
        <a:xfrm rot="5400000">
          <a:off x="6267697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608" tIns="419608" rIns="419608" bIns="419608" numCol="1" spcCol="1270" anchor="ctr" anchorCtr="0">
          <a:noAutofit/>
        </a:bodyPr>
        <a:lstStyle/>
        <a:p>
          <a:pPr marL="0" lvl="0" indent="0" algn="ctr" defTabSz="2622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9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هل ذهبتَ إلى مدينة دمشق يا حسام؟</a:t>
          </a:r>
          <a:endParaRPr lang="en-US" sz="59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-5400000">
        <a:off x="7304286" y="2036494"/>
        <a:ext cx="4886770" cy="2961679"/>
      </dsp:txXfrm>
    </dsp:sp>
    <dsp:sp modelId="{D7D64575-3C34-46C7-BE59-1E1865291916}">
      <dsp:nvSpPr>
        <dsp:cNvPr id="0" name=""/>
        <dsp:cNvSpPr/>
      </dsp:nvSpPr>
      <dsp:spPr>
        <a:xfrm rot="16200000">
          <a:off x="2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608" tIns="419608" rIns="419608" bIns="419608" numCol="1" spcCol="1270" anchor="ctr" anchorCtr="0">
          <a:noAutofit/>
        </a:bodyPr>
        <a:lstStyle/>
        <a:p>
          <a:pPr marL="0" lvl="0" indent="0" algn="ctr" defTabSz="2622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9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نعم، إنها مدينة جميلة</a:t>
          </a:r>
          <a:endParaRPr lang="en-US" sz="59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5400000">
        <a:off x="3" y="2036492"/>
        <a:ext cx="4886770" cy="29616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1112D-2FD6-42E6-9879-3E48A4F8DA72}">
      <dsp:nvSpPr>
        <dsp:cNvPr id="0" name=""/>
        <dsp:cNvSpPr/>
      </dsp:nvSpPr>
      <dsp:spPr>
        <a:xfrm rot="5400000">
          <a:off x="6267697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0" tIns="355600" rIns="355600" bIns="355600" numCol="1" spcCol="1270" anchor="ctr" anchorCtr="0">
          <a:noAutofit/>
        </a:bodyPr>
        <a:lstStyle/>
        <a:p>
          <a:pPr marL="0" lvl="0" indent="0" algn="ctr" defTabSz="2222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لماذا؟</a:t>
          </a:r>
          <a:endParaRPr lang="en-US" sz="5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-5400000">
        <a:off x="7304286" y="2036494"/>
        <a:ext cx="4886770" cy="2961679"/>
      </dsp:txXfrm>
    </dsp:sp>
    <dsp:sp modelId="{D7D64575-3C34-46C7-BE59-1E1865291916}">
      <dsp:nvSpPr>
        <dsp:cNvPr id="0" name=""/>
        <dsp:cNvSpPr/>
      </dsp:nvSpPr>
      <dsp:spPr>
        <a:xfrm rot="16200000">
          <a:off x="2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0" tIns="355600" rIns="355600" bIns="355600" numCol="1" spcCol="1270" anchor="ctr" anchorCtr="0">
          <a:noAutofit/>
        </a:bodyPr>
        <a:lstStyle/>
        <a:p>
          <a:pPr marL="0" lvl="0" indent="0" algn="ctr" defTabSz="2222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لأنها مدينة قديمة، وفيها أماكن تاريخية كثيرة</a:t>
          </a:r>
          <a:endParaRPr lang="en-US" sz="5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5400000">
        <a:off x="3" y="2036492"/>
        <a:ext cx="4886770" cy="296167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1112D-2FD6-42E6-9879-3E48A4F8DA72}">
      <dsp:nvSpPr>
        <dsp:cNvPr id="0" name=""/>
        <dsp:cNvSpPr/>
      </dsp:nvSpPr>
      <dsp:spPr>
        <a:xfrm rot="5400000">
          <a:off x="6267697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0" tIns="320040" rIns="320040" bIns="320040" numCol="1" spcCol="1270" anchor="ctr" anchorCtr="0">
          <a:noAutofit/>
        </a:bodyPr>
        <a:lstStyle/>
        <a:p>
          <a:pPr marL="0" lvl="0" indent="0" algn="ctr" defTabSz="2000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هل زرت كل الأماكن التاريخية فيها</a:t>
          </a:r>
          <a:endParaRPr lang="en-US" sz="4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-5400000">
        <a:off x="7304286" y="2036494"/>
        <a:ext cx="4886770" cy="2961679"/>
      </dsp:txXfrm>
    </dsp:sp>
    <dsp:sp modelId="{D7D64575-3C34-46C7-BE59-1E1865291916}">
      <dsp:nvSpPr>
        <dsp:cNvPr id="0" name=""/>
        <dsp:cNvSpPr/>
      </dsp:nvSpPr>
      <dsp:spPr>
        <a:xfrm rot="16200000">
          <a:off x="942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0" tIns="320040" rIns="320040" bIns="320040" numCol="1" spcCol="1270" anchor="ctr" anchorCtr="0">
          <a:noAutofit/>
        </a:bodyPr>
        <a:lstStyle/>
        <a:p>
          <a:pPr marL="0" lvl="0" indent="0" algn="ctr" defTabSz="2000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زرت الجامع الأموي الكبير، والحمامات الدمشقية، إضافة إلى الأسواق القديمة</a:t>
          </a:r>
          <a:endParaRPr lang="en-US" sz="4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5400000">
        <a:off x="943" y="2036492"/>
        <a:ext cx="4886770" cy="296167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1112D-2FD6-42E6-9879-3E48A4F8DA72}">
      <dsp:nvSpPr>
        <dsp:cNvPr id="0" name=""/>
        <dsp:cNvSpPr/>
      </dsp:nvSpPr>
      <dsp:spPr>
        <a:xfrm>
          <a:off x="2583656" y="0"/>
          <a:ext cx="7024686" cy="7024686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3832" tIns="433832" rIns="433832" bIns="433832" numCol="1" spcCol="1270" anchor="ctr" anchorCtr="0">
          <a:noAutofit/>
        </a:bodyPr>
        <a:lstStyle/>
        <a:p>
          <a:pPr marL="0" lvl="0" indent="0" algn="ctr" defTabSz="2711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أتمنى أن أزور دمشق لأنني سمعت كثيرا عنها</a:t>
          </a:r>
          <a:endParaRPr lang="en-US" sz="6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4339828" y="0"/>
        <a:ext cx="3512343" cy="57953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6/14/2025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162E – Arabic Curriculum – Lecture No. </a:t>
            </a:r>
            <a:r>
              <a:rPr lang="ar-EG" sz="1800" b="1" dirty="0"/>
              <a:t>22</a:t>
            </a:r>
            <a:r>
              <a:rPr lang="en-CA" sz="1800" b="1" dirty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Touristic tour (</a:t>
            </a:r>
            <a:r>
              <a:rPr lang="ar-EG"/>
              <a:t>2</a:t>
            </a:r>
            <a:r>
              <a:rPr lang="en-US"/>
              <a:t>)</a:t>
            </a:r>
            <a:br>
              <a:rPr lang="en-US" dirty="0"/>
            </a:br>
            <a:r>
              <a:rPr lang="ar-EG" dirty="0"/>
              <a:t>جولة سياحية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10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82DBB0-969D-4EC0-AC52-09C772AAF9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1626" y="785443"/>
            <a:ext cx="7868748" cy="528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781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11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16EBE9-C2AE-4DE1-913E-9D9FD8A257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5442" y="937865"/>
            <a:ext cx="7821116" cy="4982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5855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AB9BF-AAEC-4B81-B381-205101812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9668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ar-EG" sz="8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النَّصُّ الثَّانِي</a:t>
            </a:r>
            <a:br>
              <a:rPr lang="ar-EG" sz="8000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EG" sz="8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مَدِينَة دِمَشْق</a:t>
            </a:r>
            <a:endParaRPr lang="en-US" sz="8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778694-CC0D-70AF-F425-EA6E248389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7756" y="2273866"/>
            <a:ext cx="6016488" cy="4139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01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2C6178-4179-46FA-A637-F7FCC39BD8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5968" y="1271286"/>
            <a:ext cx="7440063" cy="4315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930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4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E50D4AF-9CA2-4855-A63C-EC4B4B4224A1}"/>
              </a:ext>
            </a:extLst>
          </p:cNvPr>
          <p:cNvGraphicFramePr/>
          <p:nvPr/>
        </p:nvGraphicFramePr>
        <p:xfrm>
          <a:off x="0" y="-176668"/>
          <a:ext cx="12191999" cy="7034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11027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5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E50D4AF-9CA2-4855-A63C-EC4B4B4224A1}"/>
              </a:ext>
            </a:extLst>
          </p:cNvPr>
          <p:cNvGraphicFramePr/>
          <p:nvPr/>
        </p:nvGraphicFramePr>
        <p:xfrm>
          <a:off x="0" y="-176668"/>
          <a:ext cx="12191999" cy="7034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37267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6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E50D4AF-9CA2-4855-A63C-EC4B4B4224A1}"/>
              </a:ext>
            </a:extLst>
          </p:cNvPr>
          <p:cNvGraphicFramePr/>
          <p:nvPr/>
        </p:nvGraphicFramePr>
        <p:xfrm>
          <a:off x="0" y="-176668"/>
          <a:ext cx="12191999" cy="7034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87670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7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E50D4AF-9CA2-4855-A63C-EC4B4B4224A1}"/>
              </a:ext>
            </a:extLst>
          </p:cNvPr>
          <p:cNvGraphicFramePr/>
          <p:nvPr/>
        </p:nvGraphicFramePr>
        <p:xfrm>
          <a:off x="0" y="-176668"/>
          <a:ext cx="12191999" cy="7034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8958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8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71C009-A3D6-4250-AE76-263B6F9ABB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9695" y="799733"/>
            <a:ext cx="7944959" cy="5258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2440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9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43EFFA-3CCA-488F-AA87-143AB4E1E0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8310" y="904522"/>
            <a:ext cx="7735380" cy="5048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2551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77</Words>
  <Application>Microsoft Office PowerPoint</Application>
  <PresentationFormat>Widescreen</PresentationFormat>
  <Paragraphs>21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Sakkal Majalla</vt:lpstr>
      <vt:lpstr>Office Theme</vt:lpstr>
      <vt:lpstr>Touristic tour (2) جولة سياحية</vt:lpstr>
      <vt:lpstr>النَّصُّ الثَّانِي مَدِينَة دِمَشْق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Dr. Ehab ATTA</cp:lastModifiedBy>
  <cp:revision>44</cp:revision>
  <dcterms:created xsi:type="dcterms:W3CDTF">2020-09-13T16:40:33Z</dcterms:created>
  <dcterms:modified xsi:type="dcterms:W3CDTF">2025-06-14T15:13:46Z</dcterms:modified>
</cp:coreProperties>
</file>