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81" r:id="rId3"/>
    <p:sldId id="388" r:id="rId4"/>
    <p:sldId id="295" r:id="rId5"/>
    <p:sldId id="383" r:id="rId6"/>
    <p:sldId id="272" r:id="rId7"/>
    <p:sldId id="273" r:id="rId8"/>
    <p:sldId id="379" r:id="rId9"/>
    <p:sldId id="275" r:id="rId10"/>
    <p:sldId id="298" r:id="rId11"/>
    <p:sldId id="384" r:id="rId12"/>
    <p:sldId id="385" r:id="rId13"/>
    <p:sldId id="386" r:id="rId14"/>
    <p:sldId id="27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9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1FB2B-154F-4FD0-A943-E7C532F8F999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710BA0-4B8F-438C-A372-179DA35B416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المُنَاسَبَات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775CB5D-EBDF-479C-9439-B8BD0DCB1DEB}" type="par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D2B17DD-B3B3-4997-A64E-29E755EAF161}" type="sib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681EC4-FE48-49A0-B0BF-AB58CEB3824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سَعِيدَة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AC6BEC-8662-4A55-9CBA-5973276BE900}" type="par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C1FC26-87D8-46E5-8239-86910BCEFB72}" type="sib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57F9EE-9B7A-4B14-9CD1-69DD0FA5BD4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حَزيِنَة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DF905C-3FBF-4E61-BFA3-FA4AF0F4E924}" type="par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F97E7DD-FC9F-4198-A864-0E3DB0DEFD79}" type="sib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84E696-336E-45F2-B623-0227BA27FBD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عِيد الأَضْحَى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A020D1-8FD7-4B40-9E03-27EACC395BB2}" type="parTrans" cxnId="{2B269948-133D-44AD-98D4-53658C2FFF35}">
      <dgm:prSet/>
      <dgm:spPr/>
      <dgm:t>
        <a:bodyPr/>
        <a:lstStyle/>
        <a:p>
          <a:endParaRPr lang="en-US"/>
        </a:p>
      </dgm:t>
    </dgm:pt>
    <dgm:pt modelId="{E7F87CEE-9901-4E4B-B1BD-6195E01C426F}" type="sibTrans" cxnId="{2B269948-133D-44AD-98D4-53658C2FFF35}">
      <dgm:prSet/>
      <dgm:spPr/>
      <dgm:t>
        <a:bodyPr/>
        <a:lstStyle/>
        <a:p>
          <a:endParaRPr lang="en-US"/>
        </a:p>
      </dgm:t>
    </dgm:pt>
    <dgm:pt modelId="{57BF3A4F-5B47-4C4B-AC04-3BEFC720599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حَفْلَة التَّخَرُّج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FF64FB8-5E73-4D90-8C56-CDFB9FDE9C7F}" type="parTrans" cxnId="{6D746921-6A7E-4653-9F37-97E1DE70E6E6}">
      <dgm:prSet/>
      <dgm:spPr/>
      <dgm:t>
        <a:bodyPr/>
        <a:lstStyle/>
        <a:p>
          <a:endParaRPr lang="en-US"/>
        </a:p>
      </dgm:t>
    </dgm:pt>
    <dgm:pt modelId="{5FB3E812-BE46-4BBF-8A4B-BF0CBC74918C}" type="sibTrans" cxnId="{6D746921-6A7E-4653-9F37-97E1DE70E6E6}">
      <dgm:prSet/>
      <dgm:spPr/>
      <dgm:t>
        <a:bodyPr/>
        <a:lstStyle/>
        <a:p>
          <a:endParaRPr lang="en-US"/>
        </a:p>
      </dgm:t>
    </dgm:pt>
    <dgm:pt modelId="{9F0A19E8-4F13-4F17-BD3D-93808188DEB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حَفْلَة الزَّوَاج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A93460B-2D62-4AA2-955D-0F07999562D5}" type="parTrans" cxnId="{1DEDBF96-53C2-4D46-9CF1-6780DB7B6E9A}">
      <dgm:prSet/>
      <dgm:spPr/>
      <dgm:t>
        <a:bodyPr/>
        <a:lstStyle/>
        <a:p>
          <a:endParaRPr lang="en-US"/>
        </a:p>
      </dgm:t>
    </dgm:pt>
    <dgm:pt modelId="{15FDA24C-5A57-421A-8FE1-E971A7BF315D}" type="sibTrans" cxnId="{1DEDBF96-53C2-4D46-9CF1-6780DB7B6E9A}">
      <dgm:prSet/>
      <dgm:spPr/>
      <dgm:t>
        <a:bodyPr/>
        <a:lstStyle/>
        <a:p>
          <a:endParaRPr lang="en-US"/>
        </a:p>
      </dgm:t>
    </dgm:pt>
    <dgm:pt modelId="{424BBFA7-654D-4A9D-A7F8-1F06FBB4095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عِيد الفِطْر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E5B5F05-1296-4912-B988-F5523ECDDC20}" type="parTrans" cxnId="{329C27D2-B2A5-4CF9-8B6F-8FDCB2059E66}">
      <dgm:prSet/>
      <dgm:spPr/>
      <dgm:t>
        <a:bodyPr/>
        <a:lstStyle/>
        <a:p>
          <a:endParaRPr lang="en-US"/>
        </a:p>
      </dgm:t>
    </dgm:pt>
    <dgm:pt modelId="{E24F0C4B-FB64-4CFC-AFE6-3C7A3F830A26}" type="sibTrans" cxnId="{329C27D2-B2A5-4CF9-8B6F-8FDCB2059E66}">
      <dgm:prSet/>
      <dgm:spPr/>
      <dgm:t>
        <a:bodyPr/>
        <a:lstStyle/>
        <a:p>
          <a:endParaRPr lang="en-US"/>
        </a:p>
      </dgm:t>
    </dgm:pt>
    <dgm:pt modelId="{BA1C5657-4052-4EB6-A478-0D1B36138B0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المَرَض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49E479-38BB-4064-AA3F-C9CAA0AB4021}" type="parTrans" cxnId="{B1F1F977-4F03-451B-86E3-B2FE7E74CB1F}">
      <dgm:prSet/>
      <dgm:spPr/>
      <dgm:t>
        <a:bodyPr/>
        <a:lstStyle/>
        <a:p>
          <a:endParaRPr lang="en-US"/>
        </a:p>
      </dgm:t>
    </dgm:pt>
    <dgm:pt modelId="{AD5EA1FC-BD4A-4AA0-BF62-38C43A7A4B2F}" type="sibTrans" cxnId="{B1F1F977-4F03-451B-86E3-B2FE7E74CB1F}">
      <dgm:prSet/>
      <dgm:spPr/>
      <dgm:t>
        <a:bodyPr/>
        <a:lstStyle/>
        <a:p>
          <a:endParaRPr lang="en-US"/>
        </a:p>
      </dgm:t>
    </dgm:pt>
    <dgm:pt modelId="{CC19D97B-481F-4026-999D-C50E10F4980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الوَفَاة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1CB2BE4-BC86-4B87-BBDD-EE6E31AB7678}" type="parTrans" cxnId="{74669667-D68E-43C5-BAF5-0159EB355F07}">
      <dgm:prSet/>
      <dgm:spPr/>
      <dgm:t>
        <a:bodyPr/>
        <a:lstStyle/>
        <a:p>
          <a:endParaRPr lang="en-US"/>
        </a:p>
      </dgm:t>
    </dgm:pt>
    <dgm:pt modelId="{8CBCAB46-837E-4CD8-AD9E-42575C90F3BD}" type="sibTrans" cxnId="{74669667-D68E-43C5-BAF5-0159EB355F07}">
      <dgm:prSet/>
      <dgm:spPr/>
      <dgm:t>
        <a:bodyPr/>
        <a:lstStyle/>
        <a:p>
          <a:endParaRPr lang="en-US"/>
        </a:p>
      </dgm:t>
    </dgm:pt>
    <dgm:pt modelId="{96EE93EF-511D-4E69-B3C1-06441E664DF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عِيدُ المِيلَاد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613CA1-B5ED-4F38-BAEA-F666BF10C119}" type="parTrans" cxnId="{BD60B0CC-418F-4F42-AA4B-F707E9C96416}">
      <dgm:prSet/>
      <dgm:spPr/>
      <dgm:t>
        <a:bodyPr/>
        <a:lstStyle/>
        <a:p>
          <a:endParaRPr lang="en-US"/>
        </a:p>
      </dgm:t>
    </dgm:pt>
    <dgm:pt modelId="{8D59E028-FEFB-4C71-A598-45023100732A}" type="sibTrans" cxnId="{BD60B0CC-418F-4F42-AA4B-F707E9C96416}">
      <dgm:prSet/>
      <dgm:spPr/>
      <dgm:t>
        <a:bodyPr/>
        <a:lstStyle/>
        <a:p>
          <a:endParaRPr lang="en-US"/>
        </a:p>
      </dgm:t>
    </dgm:pt>
    <dgm:pt modelId="{55C6209D-0C88-4562-9BDA-1EC46128DCF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العُطْلَة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7DA587B-5296-46F6-AC20-C23F1FEC20F0}" type="parTrans" cxnId="{5B0928FA-4511-4248-90F2-1478CBC3CECA}">
      <dgm:prSet/>
      <dgm:spPr/>
      <dgm:t>
        <a:bodyPr/>
        <a:lstStyle/>
        <a:p>
          <a:endParaRPr lang="en-US"/>
        </a:p>
      </dgm:t>
    </dgm:pt>
    <dgm:pt modelId="{5DB51799-1C69-4C94-B077-49A1DCE22BB7}" type="sibTrans" cxnId="{5B0928FA-4511-4248-90F2-1478CBC3CECA}">
      <dgm:prSet/>
      <dgm:spPr/>
      <dgm:t>
        <a:bodyPr/>
        <a:lstStyle/>
        <a:p>
          <a:endParaRPr lang="en-US"/>
        </a:p>
      </dgm:t>
    </dgm:pt>
    <dgm:pt modelId="{09D20250-ADF0-4E58-96A2-02C372034F9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الكَوَارِثُ الطَّبِيعِيَّة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7666DE3-DFD7-420E-A84E-BCD326080138}" type="parTrans" cxnId="{885A9495-D6C8-4C05-94E9-734B6BA04105}">
      <dgm:prSet/>
      <dgm:spPr/>
      <dgm:t>
        <a:bodyPr/>
        <a:lstStyle/>
        <a:p>
          <a:endParaRPr lang="en-US"/>
        </a:p>
      </dgm:t>
    </dgm:pt>
    <dgm:pt modelId="{2E6B30E2-31BF-4D2C-A9B9-1B649B6B8217}" type="sibTrans" cxnId="{885A9495-D6C8-4C05-94E9-734B6BA04105}">
      <dgm:prSet/>
      <dgm:spPr/>
      <dgm:t>
        <a:bodyPr/>
        <a:lstStyle/>
        <a:p>
          <a:endParaRPr lang="en-US"/>
        </a:p>
      </dgm:t>
    </dgm:pt>
    <dgm:pt modelId="{F367892B-9236-43D8-A0D6-9FFC4F4F54F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الحَرْب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E8FAA3E-4443-4B2F-9B4B-D859C7D14878}" type="parTrans" cxnId="{8BAECA6F-8E02-4770-AFDD-7758D161EE84}">
      <dgm:prSet/>
      <dgm:spPr/>
      <dgm:t>
        <a:bodyPr/>
        <a:lstStyle/>
        <a:p>
          <a:endParaRPr lang="en-US"/>
        </a:p>
      </dgm:t>
    </dgm:pt>
    <dgm:pt modelId="{B3B17154-37E5-43F1-B441-796F39D7A02E}" type="sibTrans" cxnId="{8BAECA6F-8E02-4770-AFDD-7758D161EE84}">
      <dgm:prSet/>
      <dgm:spPr/>
      <dgm:t>
        <a:bodyPr/>
        <a:lstStyle/>
        <a:p>
          <a:endParaRPr lang="en-US"/>
        </a:p>
      </dgm:t>
    </dgm:pt>
    <dgm:pt modelId="{8B607942-7B07-4B13-8931-17593B36EB5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الخَسَارَة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EB8BA4-6658-4060-899C-5BDC9C548E60}" type="parTrans" cxnId="{A6056654-A5C9-47D9-82D9-2F06F1F79C23}">
      <dgm:prSet/>
      <dgm:spPr/>
      <dgm:t>
        <a:bodyPr/>
        <a:lstStyle/>
        <a:p>
          <a:endParaRPr lang="en-US"/>
        </a:p>
      </dgm:t>
    </dgm:pt>
    <dgm:pt modelId="{A6BFEEA2-4205-4933-BB48-5CF6C30B13B8}" type="sibTrans" cxnId="{A6056654-A5C9-47D9-82D9-2F06F1F79C23}">
      <dgm:prSet/>
      <dgm:spPr/>
      <dgm:t>
        <a:bodyPr/>
        <a:lstStyle/>
        <a:p>
          <a:endParaRPr lang="en-US"/>
        </a:p>
      </dgm:t>
    </dgm:pt>
    <dgm:pt modelId="{C9CE8FC6-0720-4D0F-8A10-328868E1D05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الهَزِيمَة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E515301-55AD-4BCB-B1F2-384A8C3F9AA9}" type="parTrans" cxnId="{6091484B-7E65-4DF9-A520-FDC37F188AE0}">
      <dgm:prSet/>
      <dgm:spPr/>
      <dgm:t>
        <a:bodyPr/>
        <a:lstStyle/>
        <a:p>
          <a:endParaRPr lang="en-US"/>
        </a:p>
      </dgm:t>
    </dgm:pt>
    <dgm:pt modelId="{E3FC0B34-318C-49D0-9CFF-D3B155A4B47A}" type="sibTrans" cxnId="{6091484B-7E65-4DF9-A520-FDC37F188AE0}">
      <dgm:prSet/>
      <dgm:spPr/>
      <dgm:t>
        <a:bodyPr/>
        <a:lstStyle/>
        <a:p>
          <a:endParaRPr lang="en-US"/>
        </a:p>
      </dgm:t>
    </dgm:pt>
    <dgm:pt modelId="{BB0DE6DA-6B22-460F-B159-CEA910694DB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الرُّسُوب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5A5231-B61B-4CC3-A31A-097D1FB58FDD}" type="parTrans" cxnId="{8CBA69B0-CE24-4486-8E21-842ECC2B2578}">
      <dgm:prSet/>
      <dgm:spPr/>
      <dgm:t>
        <a:bodyPr/>
        <a:lstStyle/>
        <a:p>
          <a:endParaRPr lang="en-US"/>
        </a:p>
      </dgm:t>
    </dgm:pt>
    <dgm:pt modelId="{29E9B12E-7171-4F46-A887-47C4EBBFF81E}" type="sibTrans" cxnId="{8CBA69B0-CE24-4486-8E21-842ECC2B2578}">
      <dgm:prSet/>
      <dgm:spPr/>
      <dgm:t>
        <a:bodyPr/>
        <a:lstStyle/>
        <a:p>
          <a:endParaRPr lang="en-US"/>
        </a:p>
      </dgm:t>
    </dgm:pt>
    <dgm:pt modelId="{57DCF309-FC4E-4E00-84F9-5AEA7005AB0E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المَجَاعَة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765A194-17EC-492B-84C5-65074B36C283}" type="parTrans" cxnId="{D140F511-7B1C-4A40-8B5C-3027D2449C65}">
      <dgm:prSet/>
      <dgm:spPr/>
      <dgm:t>
        <a:bodyPr/>
        <a:lstStyle/>
        <a:p>
          <a:endParaRPr lang="en-US"/>
        </a:p>
      </dgm:t>
    </dgm:pt>
    <dgm:pt modelId="{D0026AE7-EFBF-48E0-AAAD-BBD484ED82EA}" type="sibTrans" cxnId="{D140F511-7B1C-4A40-8B5C-3027D2449C65}">
      <dgm:prSet/>
      <dgm:spPr/>
      <dgm:t>
        <a:bodyPr/>
        <a:lstStyle/>
        <a:p>
          <a:endParaRPr lang="en-US"/>
        </a:p>
      </dgm:t>
    </dgm:pt>
    <dgm:pt modelId="{1E4ACDC7-3CD6-48A6-B7E3-08E101D2FA37}" type="pres">
      <dgm:prSet presAssocID="{F371FB2B-154F-4FD0-A943-E7C532F8F999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CAC68109-E32E-43C1-ABBF-AFAA478F2155}" type="pres">
      <dgm:prSet presAssocID="{7D710BA0-4B8F-438C-A372-179DA35B416C}" presName="hierRoot1" presStyleCnt="0">
        <dgm:presLayoutVars>
          <dgm:hierBranch val="init"/>
        </dgm:presLayoutVars>
      </dgm:prSet>
      <dgm:spPr/>
    </dgm:pt>
    <dgm:pt modelId="{B13B5963-0D96-4C7F-A806-30D785FB69EA}" type="pres">
      <dgm:prSet presAssocID="{7D710BA0-4B8F-438C-A372-179DA35B416C}" presName="rootComposite1" presStyleCnt="0"/>
      <dgm:spPr/>
    </dgm:pt>
    <dgm:pt modelId="{21629231-AA88-4C01-B8E8-FD51B4CAED3D}" type="pres">
      <dgm:prSet presAssocID="{7D710BA0-4B8F-438C-A372-179DA35B416C}" presName="rootText1" presStyleLbl="node0" presStyleIdx="0" presStyleCnt="1">
        <dgm:presLayoutVars>
          <dgm:chPref val="3"/>
        </dgm:presLayoutVars>
      </dgm:prSet>
      <dgm:spPr/>
    </dgm:pt>
    <dgm:pt modelId="{E0C017EC-01F0-4340-A1FC-9CB0DD862380}" type="pres">
      <dgm:prSet presAssocID="{7D710BA0-4B8F-438C-A372-179DA35B416C}" presName="rootConnector1" presStyleLbl="node1" presStyleIdx="0" presStyleCnt="0"/>
      <dgm:spPr/>
    </dgm:pt>
    <dgm:pt modelId="{780ECA75-AB4D-47FB-B819-CB07BE1E6082}" type="pres">
      <dgm:prSet presAssocID="{7D710BA0-4B8F-438C-A372-179DA35B416C}" presName="hierChild2" presStyleCnt="0"/>
      <dgm:spPr/>
    </dgm:pt>
    <dgm:pt modelId="{33233B68-08B8-4D35-869D-29EA865B3738}" type="pres">
      <dgm:prSet presAssocID="{91AC6BEC-8662-4A55-9CBA-5973276BE900}" presName="Name37" presStyleLbl="parChTrans1D2" presStyleIdx="0" presStyleCnt="2"/>
      <dgm:spPr/>
    </dgm:pt>
    <dgm:pt modelId="{1D8387E1-B959-42F8-9B86-41D44701CE4A}" type="pres">
      <dgm:prSet presAssocID="{F2681EC4-FE48-49A0-B0BF-AB58CEB3824D}" presName="hierRoot2" presStyleCnt="0">
        <dgm:presLayoutVars>
          <dgm:hierBranch val="hang"/>
        </dgm:presLayoutVars>
      </dgm:prSet>
      <dgm:spPr/>
    </dgm:pt>
    <dgm:pt modelId="{A114F5BB-D52B-40FD-BDFB-575BDEBD4612}" type="pres">
      <dgm:prSet presAssocID="{F2681EC4-FE48-49A0-B0BF-AB58CEB3824D}" presName="rootComposite" presStyleCnt="0"/>
      <dgm:spPr/>
    </dgm:pt>
    <dgm:pt modelId="{1877125B-2192-4ACC-AA54-58271AF6D910}" type="pres">
      <dgm:prSet presAssocID="{F2681EC4-FE48-49A0-B0BF-AB58CEB3824D}" presName="rootText" presStyleLbl="node2" presStyleIdx="0" presStyleCnt="2">
        <dgm:presLayoutVars>
          <dgm:chPref val="3"/>
        </dgm:presLayoutVars>
      </dgm:prSet>
      <dgm:spPr/>
    </dgm:pt>
    <dgm:pt modelId="{BDFE3F6C-19F0-4511-99C1-C8AF6A6D67AF}" type="pres">
      <dgm:prSet presAssocID="{F2681EC4-FE48-49A0-B0BF-AB58CEB3824D}" presName="rootConnector" presStyleLbl="node2" presStyleIdx="0" presStyleCnt="2"/>
      <dgm:spPr/>
    </dgm:pt>
    <dgm:pt modelId="{BFC6B6A6-8D51-4B38-9718-A64D8544E48A}" type="pres">
      <dgm:prSet presAssocID="{F2681EC4-FE48-49A0-B0BF-AB58CEB3824D}" presName="hierChild4" presStyleCnt="0"/>
      <dgm:spPr/>
    </dgm:pt>
    <dgm:pt modelId="{C292ED33-8EA0-4FCE-83D0-3189CD38A0CD}" type="pres">
      <dgm:prSet presAssocID="{FFF64FB8-5E73-4D90-8C56-CDFB9FDE9C7F}" presName="Name48" presStyleLbl="parChTrans1D3" presStyleIdx="0" presStyleCnt="14"/>
      <dgm:spPr/>
    </dgm:pt>
    <dgm:pt modelId="{542140DE-13D8-4B80-93E9-38CFA046722B}" type="pres">
      <dgm:prSet presAssocID="{57BF3A4F-5B47-4C4B-AC04-3BEFC720599F}" presName="hierRoot2" presStyleCnt="0">
        <dgm:presLayoutVars>
          <dgm:hierBranch val="hang"/>
        </dgm:presLayoutVars>
      </dgm:prSet>
      <dgm:spPr/>
    </dgm:pt>
    <dgm:pt modelId="{B40BCA92-8220-44BE-A568-694328F599B7}" type="pres">
      <dgm:prSet presAssocID="{57BF3A4F-5B47-4C4B-AC04-3BEFC720599F}" presName="rootComposite" presStyleCnt="0"/>
      <dgm:spPr/>
    </dgm:pt>
    <dgm:pt modelId="{69DB3A08-DC3E-40F9-ACEE-05B9FBB47B10}" type="pres">
      <dgm:prSet presAssocID="{57BF3A4F-5B47-4C4B-AC04-3BEFC720599F}" presName="rootText" presStyleLbl="node3" presStyleIdx="0" presStyleCnt="14" custLinFactNeighborX="2557">
        <dgm:presLayoutVars>
          <dgm:chPref val="3"/>
        </dgm:presLayoutVars>
      </dgm:prSet>
      <dgm:spPr/>
    </dgm:pt>
    <dgm:pt modelId="{0F077F98-64BA-4439-9136-C436D0A6FA2F}" type="pres">
      <dgm:prSet presAssocID="{57BF3A4F-5B47-4C4B-AC04-3BEFC720599F}" presName="rootConnector" presStyleLbl="node3" presStyleIdx="0" presStyleCnt="14"/>
      <dgm:spPr/>
    </dgm:pt>
    <dgm:pt modelId="{352BDCD1-48C5-455E-8D1B-7F3CBE840C98}" type="pres">
      <dgm:prSet presAssocID="{57BF3A4F-5B47-4C4B-AC04-3BEFC720599F}" presName="hierChild4" presStyleCnt="0"/>
      <dgm:spPr/>
    </dgm:pt>
    <dgm:pt modelId="{FBE6BB12-83AB-465C-80BA-F19BBE4022D5}" type="pres">
      <dgm:prSet presAssocID="{57BF3A4F-5B47-4C4B-AC04-3BEFC720599F}" presName="hierChild5" presStyleCnt="0"/>
      <dgm:spPr/>
    </dgm:pt>
    <dgm:pt modelId="{206A54EE-683F-40D3-9B48-58B1F70440EA}" type="pres">
      <dgm:prSet presAssocID="{DA93460B-2D62-4AA2-955D-0F07999562D5}" presName="Name48" presStyleLbl="parChTrans1D3" presStyleIdx="1" presStyleCnt="14"/>
      <dgm:spPr/>
    </dgm:pt>
    <dgm:pt modelId="{D1D05D1B-F74E-4326-807A-F6EA4EE9362E}" type="pres">
      <dgm:prSet presAssocID="{9F0A19E8-4F13-4F17-BD3D-93808188DEB1}" presName="hierRoot2" presStyleCnt="0">
        <dgm:presLayoutVars>
          <dgm:hierBranch val="hang"/>
        </dgm:presLayoutVars>
      </dgm:prSet>
      <dgm:spPr/>
    </dgm:pt>
    <dgm:pt modelId="{23041B75-B389-49D1-97DE-EBD6CB93ED9A}" type="pres">
      <dgm:prSet presAssocID="{9F0A19E8-4F13-4F17-BD3D-93808188DEB1}" presName="rootComposite" presStyleCnt="0"/>
      <dgm:spPr/>
    </dgm:pt>
    <dgm:pt modelId="{5192CFA6-8DA6-469E-87E0-26F3352ECDE1}" type="pres">
      <dgm:prSet presAssocID="{9F0A19E8-4F13-4F17-BD3D-93808188DEB1}" presName="rootText" presStyleLbl="node3" presStyleIdx="1" presStyleCnt="14">
        <dgm:presLayoutVars>
          <dgm:chPref val="3"/>
        </dgm:presLayoutVars>
      </dgm:prSet>
      <dgm:spPr/>
    </dgm:pt>
    <dgm:pt modelId="{07296862-E377-4157-A142-EDD2D9CF28E6}" type="pres">
      <dgm:prSet presAssocID="{9F0A19E8-4F13-4F17-BD3D-93808188DEB1}" presName="rootConnector" presStyleLbl="node3" presStyleIdx="1" presStyleCnt="14"/>
      <dgm:spPr/>
    </dgm:pt>
    <dgm:pt modelId="{FEEA907C-EC34-4968-85A2-CBB20497D66B}" type="pres">
      <dgm:prSet presAssocID="{9F0A19E8-4F13-4F17-BD3D-93808188DEB1}" presName="hierChild4" presStyleCnt="0"/>
      <dgm:spPr/>
    </dgm:pt>
    <dgm:pt modelId="{A818E0B9-F053-4420-85D8-FF63927052CA}" type="pres">
      <dgm:prSet presAssocID="{9F0A19E8-4F13-4F17-BD3D-93808188DEB1}" presName="hierChild5" presStyleCnt="0"/>
      <dgm:spPr/>
    </dgm:pt>
    <dgm:pt modelId="{BD6BDB63-338C-44E9-AED6-C22784AD4EA9}" type="pres">
      <dgm:prSet presAssocID="{CE5B5F05-1296-4912-B988-F5523ECDDC20}" presName="Name48" presStyleLbl="parChTrans1D3" presStyleIdx="2" presStyleCnt="14"/>
      <dgm:spPr/>
    </dgm:pt>
    <dgm:pt modelId="{3FD2E1DD-1364-4F83-B316-51B2AD1D45C0}" type="pres">
      <dgm:prSet presAssocID="{424BBFA7-654D-4A9D-A7F8-1F06FBB4095B}" presName="hierRoot2" presStyleCnt="0">
        <dgm:presLayoutVars>
          <dgm:hierBranch val="hang"/>
        </dgm:presLayoutVars>
      </dgm:prSet>
      <dgm:spPr/>
    </dgm:pt>
    <dgm:pt modelId="{C8A30D29-261A-4B96-ADD5-0D52F40DFF9C}" type="pres">
      <dgm:prSet presAssocID="{424BBFA7-654D-4A9D-A7F8-1F06FBB4095B}" presName="rootComposite" presStyleCnt="0"/>
      <dgm:spPr/>
    </dgm:pt>
    <dgm:pt modelId="{960F8FA3-3211-4964-BC9E-F3E66B7E6442}" type="pres">
      <dgm:prSet presAssocID="{424BBFA7-654D-4A9D-A7F8-1F06FBB4095B}" presName="rootText" presStyleLbl="node3" presStyleIdx="2" presStyleCnt="14">
        <dgm:presLayoutVars>
          <dgm:chPref val="3"/>
        </dgm:presLayoutVars>
      </dgm:prSet>
      <dgm:spPr/>
    </dgm:pt>
    <dgm:pt modelId="{8B27E230-E7CB-4913-A555-0F38528933F2}" type="pres">
      <dgm:prSet presAssocID="{424BBFA7-654D-4A9D-A7F8-1F06FBB4095B}" presName="rootConnector" presStyleLbl="node3" presStyleIdx="2" presStyleCnt="14"/>
      <dgm:spPr/>
    </dgm:pt>
    <dgm:pt modelId="{2F6BA30C-1B05-4128-9558-FF900983C867}" type="pres">
      <dgm:prSet presAssocID="{424BBFA7-654D-4A9D-A7F8-1F06FBB4095B}" presName="hierChild4" presStyleCnt="0"/>
      <dgm:spPr/>
    </dgm:pt>
    <dgm:pt modelId="{BD92A15A-A5B0-4A45-BB3F-C21D757686AD}" type="pres">
      <dgm:prSet presAssocID="{424BBFA7-654D-4A9D-A7F8-1F06FBB4095B}" presName="hierChild5" presStyleCnt="0"/>
      <dgm:spPr/>
    </dgm:pt>
    <dgm:pt modelId="{FCA931BA-1C08-484C-BC10-D4FB276973F9}" type="pres">
      <dgm:prSet presAssocID="{BFA020D1-8FD7-4B40-9E03-27EACC395BB2}" presName="Name48" presStyleLbl="parChTrans1D3" presStyleIdx="3" presStyleCnt="14"/>
      <dgm:spPr/>
    </dgm:pt>
    <dgm:pt modelId="{2CF77E2E-C4F2-4C53-A436-5F53F83C573E}" type="pres">
      <dgm:prSet presAssocID="{F284E696-336E-45F2-B623-0227BA27FBD5}" presName="hierRoot2" presStyleCnt="0">
        <dgm:presLayoutVars>
          <dgm:hierBranch val="hang"/>
        </dgm:presLayoutVars>
      </dgm:prSet>
      <dgm:spPr/>
    </dgm:pt>
    <dgm:pt modelId="{8F5F9C88-0D4C-40D6-AAF1-B1846FF64CBB}" type="pres">
      <dgm:prSet presAssocID="{F284E696-336E-45F2-B623-0227BA27FBD5}" presName="rootComposite" presStyleCnt="0"/>
      <dgm:spPr/>
    </dgm:pt>
    <dgm:pt modelId="{05CDE23A-D456-4DC0-82BE-A1D0723F18BB}" type="pres">
      <dgm:prSet presAssocID="{F284E696-336E-45F2-B623-0227BA27FBD5}" presName="rootText" presStyleLbl="node3" presStyleIdx="3" presStyleCnt="14" custLinFactNeighborY="314">
        <dgm:presLayoutVars>
          <dgm:chPref val="3"/>
        </dgm:presLayoutVars>
      </dgm:prSet>
      <dgm:spPr/>
    </dgm:pt>
    <dgm:pt modelId="{B1E1C263-0B28-4393-8E12-4737529F9C70}" type="pres">
      <dgm:prSet presAssocID="{F284E696-336E-45F2-B623-0227BA27FBD5}" presName="rootConnector" presStyleLbl="node3" presStyleIdx="3" presStyleCnt="14"/>
      <dgm:spPr/>
    </dgm:pt>
    <dgm:pt modelId="{54DF3F66-0B9E-4C95-9826-410B2232B720}" type="pres">
      <dgm:prSet presAssocID="{F284E696-336E-45F2-B623-0227BA27FBD5}" presName="hierChild4" presStyleCnt="0"/>
      <dgm:spPr/>
    </dgm:pt>
    <dgm:pt modelId="{2FF4A735-D9B0-4876-8ADD-BD2106FB8B9B}" type="pres">
      <dgm:prSet presAssocID="{F284E696-336E-45F2-B623-0227BA27FBD5}" presName="hierChild5" presStyleCnt="0"/>
      <dgm:spPr/>
    </dgm:pt>
    <dgm:pt modelId="{C4139725-4D9F-4E37-9D6A-D55E4C48E92A}" type="pres">
      <dgm:prSet presAssocID="{8F613CA1-B5ED-4F38-BAEA-F666BF10C119}" presName="Name48" presStyleLbl="parChTrans1D3" presStyleIdx="4" presStyleCnt="14"/>
      <dgm:spPr/>
    </dgm:pt>
    <dgm:pt modelId="{48790F24-C541-4BC5-BDC9-ABCC9B0D78CE}" type="pres">
      <dgm:prSet presAssocID="{96EE93EF-511D-4E69-B3C1-06441E664DFF}" presName="hierRoot2" presStyleCnt="0">
        <dgm:presLayoutVars>
          <dgm:hierBranch val="init"/>
        </dgm:presLayoutVars>
      </dgm:prSet>
      <dgm:spPr/>
    </dgm:pt>
    <dgm:pt modelId="{001EBAB0-DDF7-4FC0-845B-441515188A3C}" type="pres">
      <dgm:prSet presAssocID="{96EE93EF-511D-4E69-B3C1-06441E664DFF}" presName="rootComposite" presStyleCnt="0"/>
      <dgm:spPr/>
    </dgm:pt>
    <dgm:pt modelId="{B50A41B8-4169-42F8-A64A-49842779398E}" type="pres">
      <dgm:prSet presAssocID="{96EE93EF-511D-4E69-B3C1-06441E664DFF}" presName="rootText" presStyleLbl="node3" presStyleIdx="4" presStyleCnt="14">
        <dgm:presLayoutVars>
          <dgm:chPref val="3"/>
        </dgm:presLayoutVars>
      </dgm:prSet>
      <dgm:spPr/>
    </dgm:pt>
    <dgm:pt modelId="{6B4D077E-3571-4CEE-AC49-36FE0582811F}" type="pres">
      <dgm:prSet presAssocID="{96EE93EF-511D-4E69-B3C1-06441E664DFF}" presName="rootConnector" presStyleLbl="node3" presStyleIdx="4" presStyleCnt="14"/>
      <dgm:spPr/>
    </dgm:pt>
    <dgm:pt modelId="{A2F610F9-CE57-46B9-98CF-70DF29EF6586}" type="pres">
      <dgm:prSet presAssocID="{96EE93EF-511D-4E69-B3C1-06441E664DFF}" presName="hierChild4" presStyleCnt="0"/>
      <dgm:spPr/>
    </dgm:pt>
    <dgm:pt modelId="{17614565-066A-412E-AFEE-559A28DA7447}" type="pres">
      <dgm:prSet presAssocID="{96EE93EF-511D-4E69-B3C1-06441E664DFF}" presName="hierChild5" presStyleCnt="0"/>
      <dgm:spPr/>
    </dgm:pt>
    <dgm:pt modelId="{7CCFC015-026A-4F04-8ED2-29D15138E6A6}" type="pres">
      <dgm:prSet presAssocID="{F7DA587B-5296-46F6-AC20-C23F1FEC20F0}" presName="Name48" presStyleLbl="parChTrans1D3" presStyleIdx="5" presStyleCnt="14"/>
      <dgm:spPr/>
    </dgm:pt>
    <dgm:pt modelId="{F302ECCE-0CA7-4EBD-A7D1-0A67AC87BED3}" type="pres">
      <dgm:prSet presAssocID="{55C6209D-0C88-4562-9BDA-1EC46128DCFB}" presName="hierRoot2" presStyleCnt="0">
        <dgm:presLayoutVars>
          <dgm:hierBranch val="init"/>
        </dgm:presLayoutVars>
      </dgm:prSet>
      <dgm:spPr/>
    </dgm:pt>
    <dgm:pt modelId="{606298AA-E104-493E-9C7E-AEFE0A2F30CE}" type="pres">
      <dgm:prSet presAssocID="{55C6209D-0C88-4562-9BDA-1EC46128DCFB}" presName="rootComposite" presStyleCnt="0"/>
      <dgm:spPr/>
    </dgm:pt>
    <dgm:pt modelId="{B72F3BA4-91C5-472B-9D75-681597210A0D}" type="pres">
      <dgm:prSet presAssocID="{55C6209D-0C88-4562-9BDA-1EC46128DCFB}" presName="rootText" presStyleLbl="node3" presStyleIdx="5" presStyleCnt="14">
        <dgm:presLayoutVars>
          <dgm:chPref val="3"/>
        </dgm:presLayoutVars>
      </dgm:prSet>
      <dgm:spPr/>
    </dgm:pt>
    <dgm:pt modelId="{E5F45D72-A032-490A-A450-FA4CE36EC1ED}" type="pres">
      <dgm:prSet presAssocID="{55C6209D-0C88-4562-9BDA-1EC46128DCFB}" presName="rootConnector" presStyleLbl="node3" presStyleIdx="5" presStyleCnt="14"/>
      <dgm:spPr/>
    </dgm:pt>
    <dgm:pt modelId="{732CA342-2B74-4C0E-8922-B0983989EB7B}" type="pres">
      <dgm:prSet presAssocID="{55C6209D-0C88-4562-9BDA-1EC46128DCFB}" presName="hierChild4" presStyleCnt="0"/>
      <dgm:spPr/>
    </dgm:pt>
    <dgm:pt modelId="{A8F10BCA-6068-40B2-BE76-6DC6A6387C21}" type="pres">
      <dgm:prSet presAssocID="{55C6209D-0C88-4562-9BDA-1EC46128DCFB}" presName="hierChild5" presStyleCnt="0"/>
      <dgm:spPr/>
    </dgm:pt>
    <dgm:pt modelId="{9FAB6222-9ADA-4A3E-A4B7-76F90DCEA630}" type="pres">
      <dgm:prSet presAssocID="{F2681EC4-FE48-49A0-B0BF-AB58CEB3824D}" presName="hierChild5" presStyleCnt="0"/>
      <dgm:spPr/>
    </dgm:pt>
    <dgm:pt modelId="{D8834616-2232-4E56-ACCB-1182B1613417}" type="pres">
      <dgm:prSet presAssocID="{71DF905C-3FBF-4E61-BFA3-FA4AF0F4E924}" presName="Name37" presStyleLbl="parChTrans1D2" presStyleIdx="1" presStyleCnt="2"/>
      <dgm:spPr/>
    </dgm:pt>
    <dgm:pt modelId="{9A0F3362-F1E4-462F-AE4B-AD921DA64F3C}" type="pres">
      <dgm:prSet presAssocID="{8557F9EE-9B7A-4B14-9CD1-69DD0FA5BD42}" presName="hierRoot2" presStyleCnt="0">
        <dgm:presLayoutVars>
          <dgm:hierBranch val="hang"/>
        </dgm:presLayoutVars>
      </dgm:prSet>
      <dgm:spPr/>
    </dgm:pt>
    <dgm:pt modelId="{E18579F9-E7C1-49C2-9968-49FBE17C07C7}" type="pres">
      <dgm:prSet presAssocID="{8557F9EE-9B7A-4B14-9CD1-69DD0FA5BD42}" presName="rootComposite" presStyleCnt="0"/>
      <dgm:spPr/>
    </dgm:pt>
    <dgm:pt modelId="{99CB9A05-B64B-48EA-9670-BC20C9084EAD}" type="pres">
      <dgm:prSet presAssocID="{8557F9EE-9B7A-4B14-9CD1-69DD0FA5BD42}" presName="rootText" presStyleLbl="node2" presStyleIdx="1" presStyleCnt="2">
        <dgm:presLayoutVars>
          <dgm:chPref val="3"/>
        </dgm:presLayoutVars>
      </dgm:prSet>
      <dgm:spPr/>
    </dgm:pt>
    <dgm:pt modelId="{88586742-76D6-49F6-8B0A-61F0A5D79258}" type="pres">
      <dgm:prSet presAssocID="{8557F9EE-9B7A-4B14-9CD1-69DD0FA5BD42}" presName="rootConnector" presStyleLbl="node2" presStyleIdx="1" presStyleCnt="2"/>
      <dgm:spPr/>
    </dgm:pt>
    <dgm:pt modelId="{4249367B-3E28-46E7-B7CA-5EDDAA6EAF64}" type="pres">
      <dgm:prSet presAssocID="{8557F9EE-9B7A-4B14-9CD1-69DD0FA5BD42}" presName="hierChild4" presStyleCnt="0"/>
      <dgm:spPr/>
    </dgm:pt>
    <dgm:pt modelId="{12B65101-9036-4E5D-A8F1-E28B744115B6}" type="pres">
      <dgm:prSet presAssocID="{B249E479-38BB-4064-AA3F-C9CAA0AB4021}" presName="Name48" presStyleLbl="parChTrans1D3" presStyleIdx="6" presStyleCnt="14"/>
      <dgm:spPr/>
    </dgm:pt>
    <dgm:pt modelId="{9492CBF5-C1EA-4231-BCFE-A14939FFE24D}" type="pres">
      <dgm:prSet presAssocID="{BA1C5657-4052-4EB6-A478-0D1B36138B03}" presName="hierRoot2" presStyleCnt="0">
        <dgm:presLayoutVars>
          <dgm:hierBranch val="hang"/>
        </dgm:presLayoutVars>
      </dgm:prSet>
      <dgm:spPr/>
    </dgm:pt>
    <dgm:pt modelId="{262F6CBA-BB18-45F3-998C-4468E3DA15B0}" type="pres">
      <dgm:prSet presAssocID="{BA1C5657-4052-4EB6-A478-0D1B36138B03}" presName="rootComposite" presStyleCnt="0"/>
      <dgm:spPr/>
    </dgm:pt>
    <dgm:pt modelId="{D3D57B7D-50F5-49F9-BCFE-94A95349F2D2}" type="pres">
      <dgm:prSet presAssocID="{BA1C5657-4052-4EB6-A478-0D1B36138B03}" presName="rootText" presStyleLbl="node3" presStyleIdx="6" presStyleCnt="14">
        <dgm:presLayoutVars>
          <dgm:chPref val="3"/>
        </dgm:presLayoutVars>
      </dgm:prSet>
      <dgm:spPr/>
    </dgm:pt>
    <dgm:pt modelId="{C5D8CEA7-E0CD-40B0-9F6F-D070133D6C22}" type="pres">
      <dgm:prSet presAssocID="{BA1C5657-4052-4EB6-A478-0D1B36138B03}" presName="rootConnector" presStyleLbl="node3" presStyleIdx="6" presStyleCnt="14"/>
      <dgm:spPr/>
    </dgm:pt>
    <dgm:pt modelId="{A1F8BA28-4D53-4B50-857E-E7243BFD2CEC}" type="pres">
      <dgm:prSet presAssocID="{BA1C5657-4052-4EB6-A478-0D1B36138B03}" presName="hierChild4" presStyleCnt="0"/>
      <dgm:spPr/>
    </dgm:pt>
    <dgm:pt modelId="{FE99B8C2-238B-489E-A1F4-7F34908320CE}" type="pres">
      <dgm:prSet presAssocID="{BA1C5657-4052-4EB6-A478-0D1B36138B03}" presName="hierChild5" presStyleCnt="0"/>
      <dgm:spPr/>
    </dgm:pt>
    <dgm:pt modelId="{C70BEB1D-9D1E-406D-9256-8745DFF281E7}" type="pres">
      <dgm:prSet presAssocID="{E1CB2BE4-BC86-4B87-BBDD-EE6E31AB7678}" presName="Name48" presStyleLbl="parChTrans1D3" presStyleIdx="7" presStyleCnt="14"/>
      <dgm:spPr/>
    </dgm:pt>
    <dgm:pt modelId="{C9DB112B-4615-47E0-98F5-7C3FBA6F3B9A}" type="pres">
      <dgm:prSet presAssocID="{CC19D97B-481F-4026-999D-C50E10F49802}" presName="hierRoot2" presStyleCnt="0">
        <dgm:presLayoutVars>
          <dgm:hierBranch val="hang"/>
        </dgm:presLayoutVars>
      </dgm:prSet>
      <dgm:spPr/>
    </dgm:pt>
    <dgm:pt modelId="{A5D90227-8274-4743-AD5C-394978D0868E}" type="pres">
      <dgm:prSet presAssocID="{CC19D97B-481F-4026-999D-C50E10F49802}" presName="rootComposite" presStyleCnt="0"/>
      <dgm:spPr/>
    </dgm:pt>
    <dgm:pt modelId="{6781A412-854B-401F-A837-8E264F785A78}" type="pres">
      <dgm:prSet presAssocID="{CC19D97B-481F-4026-999D-C50E10F49802}" presName="rootText" presStyleLbl="node3" presStyleIdx="7" presStyleCnt="14" custLinFactNeighborX="-2048">
        <dgm:presLayoutVars>
          <dgm:chPref val="3"/>
        </dgm:presLayoutVars>
      </dgm:prSet>
      <dgm:spPr/>
    </dgm:pt>
    <dgm:pt modelId="{A001435C-3942-4E0B-A2D0-9896A0B56D1F}" type="pres">
      <dgm:prSet presAssocID="{CC19D97B-481F-4026-999D-C50E10F49802}" presName="rootConnector" presStyleLbl="node3" presStyleIdx="7" presStyleCnt="14"/>
      <dgm:spPr/>
    </dgm:pt>
    <dgm:pt modelId="{3DE29EAC-E671-4AE9-B8E7-A8239497EF9A}" type="pres">
      <dgm:prSet presAssocID="{CC19D97B-481F-4026-999D-C50E10F49802}" presName="hierChild4" presStyleCnt="0"/>
      <dgm:spPr/>
    </dgm:pt>
    <dgm:pt modelId="{0ADB7734-908D-4C0C-9DA1-BCD099CCEA46}" type="pres">
      <dgm:prSet presAssocID="{CC19D97B-481F-4026-999D-C50E10F49802}" presName="hierChild5" presStyleCnt="0"/>
      <dgm:spPr/>
    </dgm:pt>
    <dgm:pt modelId="{1CF538FF-3EF8-4129-BFC0-F9BE60220316}" type="pres">
      <dgm:prSet presAssocID="{17666DE3-DFD7-420E-A84E-BCD326080138}" presName="Name48" presStyleLbl="parChTrans1D3" presStyleIdx="8" presStyleCnt="14"/>
      <dgm:spPr/>
    </dgm:pt>
    <dgm:pt modelId="{A17673F8-439B-4723-B663-FFB2D8E150EB}" type="pres">
      <dgm:prSet presAssocID="{09D20250-ADF0-4E58-96A2-02C372034F9E}" presName="hierRoot2" presStyleCnt="0">
        <dgm:presLayoutVars>
          <dgm:hierBranch val="init"/>
        </dgm:presLayoutVars>
      </dgm:prSet>
      <dgm:spPr/>
    </dgm:pt>
    <dgm:pt modelId="{DD15CC07-C158-4AC2-87C3-25AE964FB50B}" type="pres">
      <dgm:prSet presAssocID="{09D20250-ADF0-4E58-96A2-02C372034F9E}" presName="rootComposite" presStyleCnt="0"/>
      <dgm:spPr/>
    </dgm:pt>
    <dgm:pt modelId="{011EF00B-AAC7-4F2E-B915-C0EC15876194}" type="pres">
      <dgm:prSet presAssocID="{09D20250-ADF0-4E58-96A2-02C372034F9E}" presName="rootText" presStyleLbl="node3" presStyleIdx="8" presStyleCnt="14">
        <dgm:presLayoutVars>
          <dgm:chPref val="3"/>
        </dgm:presLayoutVars>
      </dgm:prSet>
      <dgm:spPr/>
    </dgm:pt>
    <dgm:pt modelId="{D9201B60-2D83-4E7D-9A19-F872669E319F}" type="pres">
      <dgm:prSet presAssocID="{09D20250-ADF0-4E58-96A2-02C372034F9E}" presName="rootConnector" presStyleLbl="node3" presStyleIdx="8" presStyleCnt="14"/>
      <dgm:spPr/>
    </dgm:pt>
    <dgm:pt modelId="{CCDEB1D1-6E9A-4380-B096-8A02519B8A1E}" type="pres">
      <dgm:prSet presAssocID="{09D20250-ADF0-4E58-96A2-02C372034F9E}" presName="hierChild4" presStyleCnt="0"/>
      <dgm:spPr/>
    </dgm:pt>
    <dgm:pt modelId="{5922522E-3665-481E-8279-5AF36A899984}" type="pres">
      <dgm:prSet presAssocID="{09D20250-ADF0-4E58-96A2-02C372034F9E}" presName="hierChild5" presStyleCnt="0"/>
      <dgm:spPr/>
    </dgm:pt>
    <dgm:pt modelId="{7036FFD4-5AEE-4487-B056-471D332394E0}" type="pres">
      <dgm:prSet presAssocID="{BE8FAA3E-4443-4B2F-9B4B-D859C7D14878}" presName="Name48" presStyleLbl="parChTrans1D3" presStyleIdx="9" presStyleCnt="14"/>
      <dgm:spPr/>
    </dgm:pt>
    <dgm:pt modelId="{B8D0533D-A4E5-418B-9D43-AE030D0C1B8B}" type="pres">
      <dgm:prSet presAssocID="{F367892B-9236-43D8-A0D6-9FFC4F4F54F2}" presName="hierRoot2" presStyleCnt="0">
        <dgm:presLayoutVars>
          <dgm:hierBranch val="init"/>
        </dgm:presLayoutVars>
      </dgm:prSet>
      <dgm:spPr/>
    </dgm:pt>
    <dgm:pt modelId="{CE0C5CBD-B9F7-4FA6-A321-DE98B34A4F0A}" type="pres">
      <dgm:prSet presAssocID="{F367892B-9236-43D8-A0D6-9FFC4F4F54F2}" presName="rootComposite" presStyleCnt="0"/>
      <dgm:spPr/>
    </dgm:pt>
    <dgm:pt modelId="{6F4B8C03-F903-4270-88A0-11D100FF2B37}" type="pres">
      <dgm:prSet presAssocID="{F367892B-9236-43D8-A0D6-9FFC4F4F54F2}" presName="rootText" presStyleLbl="node3" presStyleIdx="9" presStyleCnt="14">
        <dgm:presLayoutVars>
          <dgm:chPref val="3"/>
        </dgm:presLayoutVars>
      </dgm:prSet>
      <dgm:spPr/>
    </dgm:pt>
    <dgm:pt modelId="{E8B53696-DC77-4265-B5B7-CE5D72E7ACBB}" type="pres">
      <dgm:prSet presAssocID="{F367892B-9236-43D8-A0D6-9FFC4F4F54F2}" presName="rootConnector" presStyleLbl="node3" presStyleIdx="9" presStyleCnt="14"/>
      <dgm:spPr/>
    </dgm:pt>
    <dgm:pt modelId="{85357861-3687-423E-98BB-763593DF98D2}" type="pres">
      <dgm:prSet presAssocID="{F367892B-9236-43D8-A0D6-9FFC4F4F54F2}" presName="hierChild4" presStyleCnt="0"/>
      <dgm:spPr/>
    </dgm:pt>
    <dgm:pt modelId="{BE0D8CF7-4322-42F0-932A-ED0EECE51873}" type="pres">
      <dgm:prSet presAssocID="{F367892B-9236-43D8-A0D6-9FFC4F4F54F2}" presName="hierChild5" presStyleCnt="0"/>
      <dgm:spPr/>
    </dgm:pt>
    <dgm:pt modelId="{39B1558C-5F06-4868-AB24-DA345935E691}" type="pres">
      <dgm:prSet presAssocID="{CBEB8BA4-6658-4060-899C-5BDC9C548E60}" presName="Name48" presStyleLbl="parChTrans1D3" presStyleIdx="10" presStyleCnt="14"/>
      <dgm:spPr/>
    </dgm:pt>
    <dgm:pt modelId="{2FB0AF06-1267-41FD-B3E4-39FD33048760}" type="pres">
      <dgm:prSet presAssocID="{8B607942-7B07-4B13-8931-17593B36EB5B}" presName="hierRoot2" presStyleCnt="0">
        <dgm:presLayoutVars>
          <dgm:hierBranch val="init"/>
        </dgm:presLayoutVars>
      </dgm:prSet>
      <dgm:spPr/>
    </dgm:pt>
    <dgm:pt modelId="{2D625137-E2AC-4686-9E54-93CCBDAD96BC}" type="pres">
      <dgm:prSet presAssocID="{8B607942-7B07-4B13-8931-17593B36EB5B}" presName="rootComposite" presStyleCnt="0"/>
      <dgm:spPr/>
    </dgm:pt>
    <dgm:pt modelId="{2BA59648-CF9B-4F82-8AA2-36611BF0F577}" type="pres">
      <dgm:prSet presAssocID="{8B607942-7B07-4B13-8931-17593B36EB5B}" presName="rootText" presStyleLbl="node3" presStyleIdx="10" presStyleCnt="14">
        <dgm:presLayoutVars>
          <dgm:chPref val="3"/>
        </dgm:presLayoutVars>
      </dgm:prSet>
      <dgm:spPr/>
    </dgm:pt>
    <dgm:pt modelId="{DE343CAC-7521-4B7C-ACB0-763F168787CE}" type="pres">
      <dgm:prSet presAssocID="{8B607942-7B07-4B13-8931-17593B36EB5B}" presName="rootConnector" presStyleLbl="node3" presStyleIdx="10" presStyleCnt="14"/>
      <dgm:spPr/>
    </dgm:pt>
    <dgm:pt modelId="{57B485E9-70FB-4661-B9A7-73808095AAF8}" type="pres">
      <dgm:prSet presAssocID="{8B607942-7B07-4B13-8931-17593B36EB5B}" presName="hierChild4" presStyleCnt="0"/>
      <dgm:spPr/>
    </dgm:pt>
    <dgm:pt modelId="{FB709487-BFC8-46A1-A470-8A87ADD11FC2}" type="pres">
      <dgm:prSet presAssocID="{8B607942-7B07-4B13-8931-17593B36EB5B}" presName="hierChild5" presStyleCnt="0"/>
      <dgm:spPr/>
    </dgm:pt>
    <dgm:pt modelId="{92D3B85F-71C2-498F-94CC-8F69A46A0CA4}" type="pres">
      <dgm:prSet presAssocID="{4E515301-55AD-4BCB-B1F2-384A8C3F9AA9}" presName="Name48" presStyleLbl="parChTrans1D3" presStyleIdx="11" presStyleCnt="14"/>
      <dgm:spPr/>
    </dgm:pt>
    <dgm:pt modelId="{D7F12DA5-6E0C-44F6-990C-82589AC48C09}" type="pres">
      <dgm:prSet presAssocID="{C9CE8FC6-0720-4D0F-8A10-328868E1D05B}" presName="hierRoot2" presStyleCnt="0">
        <dgm:presLayoutVars>
          <dgm:hierBranch val="init"/>
        </dgm:presLayoutVars>
      </dgm:prSet>
      <dgm:spPr/>
    </dgm:pt>
    <dgm:pt modelId="{732D53AE-DCA1-4811-9925-3FFCF8416F3C}" type="pres">
      <dgm:prSet presAssocID="{C9CE8FC6-0720-4D0F-8A10-328868E1D05B}" presName="rootComposite" presStyleCnt="0"/>
      <dgm:spPr/>
    </dgm:pt>
    <dgm:pt modelId="{40A5EB14-DDF9-4698-BF2A-E7D0D4C2BB7F}" type="pres">
      <dgm:prSet presAssocID="{C9CE8FC6-0720-4D0F-8A10-328868E1D05B}" presName="rootText" presStyleLbl="node3" presStyleIdx="11" presStyleCnt="14">
        <dgm:presLayoutVars>
          <dgm:chPref val="3"/>
        </dgm:presLayoutVars>
      </dgm:prSet>
      <dgm:spPr/>
    </dgm:pt>
    <dgm:pt modelId="{4733686A-3DC9-47E4-8DFC-3CCB1E34260B}" type="pres">
      <dgm:prSet presAssocID="{C9CE8FC6-0720-4D0F-8A10-328868E1D05B}" presName="rootConnector" presStyleLbl="node3" presStyleIdx="11" presStyleCnt="14"/>
      <dgm:spPr/>
    </dgm:pt>
    <dgm:pt modelId="{49234A3C-4A60-4427-B63C-F1E7D3A85815}" type="pres">
      <dgm:prSet presAssocID="{C9CE8FC6-0720-4D0F-8A10-328868E1D05B}" presName="hierChild4" presStyleCnt="0"/>
      <dgm:spPr/>
    </dgm:pt>
    <dgm:pt modelId="{5A4549D1-7F85-46C3-B506-7C806A29DC54}" type="pres">
      <dgm:prSet presAssocID="{C9CE8FC6-0720-4D0F-8A10-328868E1D05B}" presName="hierChild5" presStyleCnt="0"/>
      <dgm:spPr/>
    </dgm:pt>
    <dgm:pt modelId="{F41A3A54-82DB-4D26-BF5C-09DA5AD87BEA}" type="pres">
      <dgm:prSet presAssocID="{255A5231-B61B-4CC3-A31A-097D1FB58FDD}" presName="Name48" presStyleLbl="parChTrans1D3" presStyleIdx="12" presStyleCnt="14"/>
      <dgm:spPr/>
    </dgm:pt>
    <dgm:pt modelId="{19EBD906-8763-4F3F-8643-79D57F950A59}" type="pres">
      <dgm:prSet presAssocID="{BB0DE6DA-6B22-460F-B159-CEA910694DB2}" presName="hierRoot2" presStyleCnt="0">
        <dgm:presLayoutVars>
          <dgm:hierBranch val="init"/>
        </dgm:presLayoutVars>
      </dgm:prSet>
      <dgm:spPr/>
    </dgm:pt>
    <dgm:pt modelId="{2CB6A0B7-92D0-4E5F-9A60-C10E6EBEC8B6}" type="pres">
      <dgm:prSet presAssocID="{BB0DE6DA-6B22-460F-B159-CEA910694DB2}" presName="rootComposite" presStyleCnt="0"/>
      <dgm:spPr/>
    </dgm:pt>
    <dgm:pt modelId="{4FCA2E53-ED59-495C-8932-13D03A90C103}" type="pres">
      <dgm:prSet presAssocID="{BB0DE6DA-6B22-460F-B159-CEA910694DB2}" presName="rootText" presStyleLbl="node3" presStyleIdx="12" presStyleCnt="14">
        <dgm:presLayoutVars>
          <dgm:chPref val="3"/>
        </dgm:presLayoutVars>
      </dgm:prSet>
      <dgm:spPr/>
    </dgm:pt>
    <dgm:pt modelId="{76C02861-4F36-4A7C-B9A5-8F1114B55CCA}" type="pres">
      <dgm:prSet presAssocID="{BB0DE6DA-6B22-460F-B159-CEA910694DB2}" presName="rootConnector" presStyleLbl="node3" presStyleIdx="12" presStyleCnt="14"/>
      <dgm:spPr/>
    </dgm:pt>
    <dgm:pt modelId="{0D29B81B-08CE-416E-8014-9E6E83C889F8}" type="pres">
      <dgm:prSet presAssocID="{BB0DE6DA-6B22-460F-B159-CEA910694DB2}" presName="hierChild4" presStyleCnt="0"/>
      <dgm:spPr/>
    </dgm:pt>
    <dgm:pt modelId="{2DEE79C3-D345-4E6C-9C6D-E7A04AD115EA}" type="pres">
      <dgm:prSet presAssocID="{BB0DE6DA-6B22-460F-B159-CEA910694DB2}" presName="hierChild5" presStyleCnt="0"/>
      <dgm:spPr/>
    </dgm:pt>
    <dgm:pt modelId="{9A7714C9-0D65-48D4-B8ED-C9029B776117}" type="pres">
      <dgm:prSet presAssocID="{9765A194-17EC-492B-84C5-65074B36C283}" presName="Name48" presStyleLbl="parChTrans1D3" presStyleIdx="13" presStyleCnt="14"/>
      <dgm:spPr/>
    </dgm:pt>
    <dgm:pt modelId="{CA7862A1-46AE-4C0C-90DB-A69215C3C5FA}" type="pres">
      <dgm:prSet presAssocID="{57DCF309-FC4E-4E00-84F9-5AEA7005AB0E}" presName="hierRoot2" presStyleCnt="0">
        <dgm:presLayoutVars>
          <dgm:hierBranch val="init"/>
        </dgm:presLayoutVars>
      </dgm:prSet>
      <dgm:spPr/>
    </dgm:pt>
    <dgm:pt modelId="{4E8A6B7B-CB54-485B-A0F4-07BB76E5F2AC}" type="pres">
      <dgm:prSet presAssocID="{57DCF309-FC4E-4E00-84F9-5AEA7005AB0E}" presName="rootComposite" presStyleCnt="0"/>
      <dgm:spPr/>
    </dgm:pt>
    <dgm:pt modelId="{4DC795C3-035B-4F61-B957-A16B487F8E78}" type="pres">
      <dgm:prSet presAssocID="{57DCF309-FC4E-4E00-84F9-5AEA7005AB0E}" presName="rootText" presStyleLbl="node3" presStyleIdx="13" presStyleCnt="14">
        <dgm:presLayoutVars>
          <dgm:chPref val="3"/>
        </dgm:presLayoutVars>
      </dgm:prSet>
      <dgm:spPr/>
    </dgm:pt>
    <dgm:pt modelId="{39D90257-EA99-4F7F-AD4F-15A87271340D}" type="pres">
      <dgm:prSet presAssocID="{57DCF309-FC4E-4E00-84F9-5AEA7005AB0E}" presName="rootConnector" presStyleLbl="node3" presStyleIdx="13" presStyleCnt="14"/>
      <dgm:spPr/>
    </dgm:pt>
    <dgm:pt modelId="{9A18B47F-903D-44D6-B632-8A089C75F3F6}" type="pres">
      <dgm:prSet presAssocID="{57DCF309-FC4E-4E00-84F9-5AEA7005AB0E}" presName="hierChild4" presStyleCnt="0"/>
      <dgm:spPr/>
    </dgm:pt>
    <dgm:pt modelId="{C82F17C1-2E2C-406A-A111-BF50B109171E}" type="pres">
      <dgm:prSet presAssocID="{57DCF309-FC4E-4E00-84F9-5AEA7005AB0E}" presName="hierChild5" presStyleCnt="0"/>
      <dgm:spPr/>
    </dgm:pt>
    <dgm:pt modelId="{79A0D51F-2FA9-4670-8947-8739DDDEA61A}" type="pres">
      <dgm:prSet presAssocID="{8557F9EE-9B7A-4B14-9CD1-69DD0FA5BD42}" presName="hierChild5" presStyleCnt="0"/>
      <dgm:spPr/>
    </dgm:pt>
    <dgm:pt modelId="{98D6AD82-F73F-43E3-AB87-59408B9584C5}" type="pres">
      <dgm:prSet presAssocID="{7D710BA0-4B8F-438C-A372-179DA35B416C}" presName="hierChild3" presStyleCnt="0"/>
      <dgm:spPr/>
    </dgm:pt>
  </dgm:ptLst>
  <dgm:cxnLst>
    <dgm:cxn modelId="{A2E42200-48EB-4E7C-8FA2-83FD538584F3}" type="presOf" srcId="{F367892B-9236-43D8-A0D6-9FFC4F4F54F2}" destId="{E8B53696-DC77-4265-B5B7-CE5D72E7ACBB}" srcOrd="1" destOrd="0" presId="urn:microsoft.com/office/officeart/2005/8/layout/orgChart1"/>
    <dgm:cxn modelId="{24E18C02-E11F-4FC0-8A6E-ED7097CA8E60}" type="presOf" srcId="{9F0A19E8-4F13-4F17-BD3D-93808188DEB1}" destId="{07296862-E377-4157-A142-EDD2D9CF28E6}" srcOrd="1" destOrd="0" presId="urn:microsoft.com/office/officeart/2005/8/layout/orgChart1"/>
    <dgm:cxn modelId="{E3919D03-CB31-4258-9F9C-7C97ED13A738}" type="presOf" srcId="{BFA020D1-8FD7-4B40-9E03-27EACC395BB2}" destId="{FCA931BA-1C08-484C-BC10-D4FB276973F9}" srcOrd="0" destOrd="0" presId="urn:microsoft.com/office/officeart/2005/8/layout/orgChart1"/>
    <dgm:cxn modelId="{4ED5710F-C640-4A6B-8D87-DEB72E503E3C}" type="presOf" srcId="{C9CE8FC6-0720-4D0F-8A10-328868E1D05B}" destId="{40A5EB14-DDF9-4698-BF2A-E7D0D4C2BB7F}" srcOrd="0" destOrd="0" presId="urn:microsoft.com/office/officeart/2005/8/layout/orgChart1"/>
    <dgm:cxn modelId="{D140F511-7B1C-4A40-8B5C-3027D2449C65}" srcId="{8557F9EE-9B7A-4B14-9CD1-69DD0FA5BD42}" destId="{57DCF309-FC4E-4E00-84F9-5AEA7005AB0E}" srcOrd="7" destOrd="0" parTransId="{9765A194-17EC-492B-84C5-65074B36C283}" sibTransId="{D0026AE7-EFBF-48E0-AAAD-BBD484ED82EA}"/>
    <dgm:cxn modelId="{6DF36115-B461-4D34-BDDE-921E904850F4}" type="presOf" srcId="{91AC6BEC-8662-4A55-9CBA-5973276BE900}" destId="{33233B68-08B8-4D35-869D-29EA865B3738}" srcOrd="0" destOrd="0" presId="urn:microsoft.com/office/officeart/2005/8/layout/orgChart1"/>
    <dgm:cxn modelId="{03E57F1D-AFAE-47CE-BA3D-10794300702B}" type="presOf" srcId="{B249E479-38BB-4064-AA3F-C9CAA0AB4021}" destId="{12B65101-9036-4E5D-A8F1-E28B744115B6}" srcOrd="0" destOrd="0" presId="urn:microsoft.com/office/officeart/2005/8/layout/orgChart1"/>
    <dgm:cxn modelId="{6D746921-6A7E-4653-9F37-97E1DE70E6E6}" srcId="{F2681EC4-FE48-49A0-B0BF-AB58CEB3824D}" destId="{57BF3A4F-5B47-4C4B-AC04-3BEFC720599F}" srcOrd="0" destOrd="0" parTransId="{FFF64FB8-5E73-4D90-8C56-CDFB9FDE9C7F}" sibTransId="{5FB3E812-BE46-4BBF-8A4B-BF0CBC74918C}"/>
    <dgm:cxn modelId="{0BB5F123-7E3E-4D84-94CB-46D2D40090A9}" type="presOf" srcId="{55C6209D-0C88-4562-9BDA-1EC46128DCFB}" destId="{B72F3BA4-91C5-472B-9D75-681597210A0D}" srcOrd="0" destOrd="0" presId="urn:microsoft.com/office/officeart/2005/8/layout/orgChart1"/>
    <dgm:cxn modelId="{0CFE9F26-DF2C-42C4-8A40-8689CC67C066}" type="presOf" srcId="{8F613CA1-B5ED-4F38-BAEA-F666BF10C119}" destId="{C4139725-4D9F-4E37-9D6A-D55E4C48E92A}" srcOrd="0" destOrd="0" presId="urn:microsoft.com/office/officeart/2005/8/layout/orgChart1"/>
    <dgm:cxn modelId="{68255427-73A4-4971-AE49-C8208858D8E3}" srcId="{7D710BA0-4B8F-438C-A372-179DA35B416C}" destId="{F2681EC4-FE48-49A0-B0BF-AB58CEB3824D}" srcOrd="0" destOrd="0" parTransId="{91AC6BEC-8662-4A55-9CBA-5973276BE900}" sibTransId="{67C1FC26-87D8-46E5-8239-86910BCEFB72}"/>
    <dgm:cxn modelId="{C71F182B-C83C-4B41-B6F5-4E88C693A426}" type="presOf" srcId="{4E515301-55AD-4BCB-B1F2-384A8C3F9AA9}" destId="{92D3B85F-71C2-498F-94CC-8F69A46A0CA4}" srcOrd="0" destOrd="0" presId="urn:microsoft.com/office/officeart/2005/8/layout/orgChart1"/>
    <dgm:cxn modelId="{4A60022F-1E82-4775-8E50-4DCDF8EFF1A8}" type="presOf" srcId="{F2681EC4-FE48-49A0-B0BF-AB58CEB3824D}" destId="{1877125B-2192-4ACC-AA54-58271AF6D910}" srcOrd="0" destOrd="0" presId="urn:microsoft.com/office/officeart/2005/8/layout/orgChart1"/>
    <dgm:cxn modelId="{13D2E138-E41A-4D4C-89DF-04E7DAE0DE85}" type="presOf" srcId="{E1CB2BE4-BC86-4B87-BBDD-EE6E31AB7678}" destId="{C70BEB1D-9D1E-406D-9256-8745DFF281E7}" srcOrd="0" destOrd="0" presId="urn:microsoft.com/office/officeart/2005/8/layout/orgChart1"/>
    <dgm:cxn modelId="{221EFE3C-87A8-496D-B30A-E281A2E0CB56}" type="presOf" srcId="{57BF3A4F-5B47-4C4B-AC04-3BEFC720599F}" destId="{69DB3A08-DC3E-40F9-ACEE-05B9FBB47B10}" srcOrd="0" destOrd="0" presId="urn:microsoft.com/office/officeart/2005/8/layout/orgChart1"/>
    <dgm:cxn modelId="{DEEC9C5C-CF72-4D06-862D-E8BF737F96E8}" type="presOf" srcId="{424BBFA7-654D-4A9D-A7F8-1F06FBB4095B}" destId="{960F8FA3-3211-4964-BC9E-F3E66B7E6442}" srcOrd="0" destOrd="0" presId="urn:microsoft.com/office/officeart/2005/8/layout/orgChart1"/>
    <dgm:cxn modelId="{33F2C961-74A9-4E71-BA9F-97B0C1C48D8F}" type="presOf" srcId="{C9CE8FC6-0720-4D0F-8A10-328868E1D05B}" destId="{4733686A-3DC9-47E4-8DFC-3CCB1E34260B}" srcOrd="1" destOrd="0" presId="urn:microsoft.com/office/officeart/2005/8/layout/orgChart1"/>
    <dgm:cxn modelId="{8EFF5E44-6A24-4E7B-BE95-9F945235DCB5}" type="presOf" srcId="{CC19D97B-481F-4026-999D-C50E10F49802}" destId="{A001435C-3942-4E0B-A2D0-9896A0B56D1F}" srcOrd="1" destOrd="0" presId="urn:microsoft.com/office/officeart/2005/8/layout/orgChart1"/>
    <dgm:cxn modelId="{74669667-D68E-43C5-BAF5-0159EB355F07}" srcId="{8557F9EE-9B7A-4B14-9CD1-69DD0FA5BD42}" destId="{CC19D97B-481F-4026-999D-C50E10F49802}" srcOrd="1" destOrd="0" parTransId="{E1CB2BE4-BC86-4B87-BBDD-EE6E31AB7678}" sibTransId="{8CBCAB46-837E-4CD8-AD9E-42575C90F3BD}"/>
    <dgm:cxn modelId="{43A89668-88B3-458B-BB9C-E571007B6CA0}" type="presOf" srcId="{8B607942-7B07-4B13-8931-17593B36EB5B}" destId="{2BA59648-CF9B-4F82-8AA2-36611BF0F577}" srcOrd="0" destOrd="0" presId="urn:microsoft.com/office/officeart/2005/8/layout/orgChart1"/>
    <dgm:cxn modelId="{2B269948-133D-44AD-98D4-53658C2FFF35}" srcId="{F2681EC4-FE48-49A0-B0BF-AB58CEB3824D}" destId="{F284E696-336E-45F2-B623-0227BA27FBD5}" srcOrd="3" destOrd="0" parTransId="{BFA020D1-8FD7-4B40-9E03-27EACC395BB2}" sibTransId="{E7F87CEE-9901-4E4B-B1BD-6195E01C426F}"/>
    <dgm:cxn modelId="{6091484B-7E65-4DF9-A520-FDC37F188AE0}" srcId="{8557F9EE-9B7A-4B14-9CD1-69DD0FA5BD42}" destId="{C9CE8FC6-0720-4D0F-8A10-328868E1D05B}" srcOrd="5" destOrd="0" parTransId="{4E515301-55AD-4BCB-B1F2-384A8C3F9AA9}" sibTransId="{E3FC0B34-318C-49D0-9CFF-D3B155A4B47A}"/>
    <dgm:cxn modelId="{A665104C-BD16-450C-9457-826E5EA77E96}" type="presOf" srcId="{57DCF309-FC4E-4E00-84F9-5AEA7005AB0E}" destId="{4DC795C3-035B-4F61-B957-A16B487F8E78}" srcOrd="0" destOrd="0" presId="urn:microsoft.com/office/officeart/2005/8/layout/orgChart1"/>
    <dgm:cxn modelId="{4656484C-A067-4841-AE4D-3606A36B44EF}" type="presOf" srcId="{F284E696-336E-45F2-B623-0227BA27FBD5}" destId="{05CDE23A-D456-4DC0-82BE-A1D0723F18BB}" srcOrd="0" destOrd="0" presId="urn:microsoft.com/office/officeart/2005/8/layout/orgChart1"/>
    <dgm:cxn modelId="{8BAECA6F-8E02-4770-AFDD-7758D161EE84}" srcId="{8557F9EE-9B7A-4B14-9CD1-69DD0FA5BD42}" destId="{F367892B-9236-43D8-A0D6-9FFC4F4F54F2}" srcOrd="3" destOrd="0" parTransId="{BE8FAA3E-4443-4B2F-9B4B-D859C7D14878}" sibTransId="{B3B17154-37E5-43F1-B441-796F39D7A02E}"/>
    <dgm:cxn modelId="{A6056654-A5C9-47D9-82D9-2F06F1F79C23}" srcId="{8557F9EE-9B7A-4B14-9CD1-69DD0FA5BD42}" destId="{8B607942-7B07-4B13-8931-17593B36EB5B}" srcOrd="4" destOrd="0" parTransId="{CBEB8BA4-6658-4060-899C-5BDC9C548E60}" sibTransId="{A6BFEEA2-4205-4933-BB48-5CF6C30B13B8}"/>
    <dgm:cxn modelId="{B1F1F977-4F03-451B-86E3-B2FE7E74CB1F}" srcId="{8557F9EE-9B7A-4B14-9CD1-69DD0FA5BD42}" destId="{BA1C5657-4052-4EB6-A478-0D1B36138B03}" srcOrd="0" destOrd="0" parTransId="{B249E479-38BB-4064-AA3F-C9CAA0AB4021}" sibTransId="{AD5EA1FC-BD4A-4AA0-BF62-38C43A7A4B2F}"/>
    <dgm:cxn modelId="{9ED59059-E3B0-4AA4-B86E-E387C39A44E6}" type="presOf" srcId="{CBEB8BA4-6658-4060-899C-5BDC9C548E60}" destId="{39B1558C-5F06-4868-AB24-DA345935E691}" srcOrd="0" destOrd="0" presId="urn:microsoft.com/office/officeart/2005/8/layout/orgChart1"/>
    <dgm:cxn modelId="{BFF06C7C-2731-4743-B9A5-3E4DB159CF5C}" type="presOf" srcId="{7D710BA0-4B8F-438C-A372-179DA35B416C}" destId="{21629231-AA88-4C01-B8E8-FD51B4CAED3D}" srcOrd="0" destOrd="0" presId="urn:microsoft.com/office/officeart/2005/8/layout/orgChart1"/>
    <dgm:cxn modelId="{A0F4097D-7CF4-4A1F-BA7C-9B0DABB06685}" type="presOf" srcId="{F367892B-9236-43D8-A0D6-9FFC4F4F54F2}" destId="{6F4B8C03-F903-4270-88A0-11D100FF2B37}" srcOrd="0" destOrd="0" presId="urn:microsoft.com/office/officeart/2005/8/layout/orgChart1"/>
    <dgm:cxn modelId="{7DF4C67E-6C38-4386-A10A-7AC822640CD1}" type="presOf" srcId="{8B607942-7B07-4B13-8931-17593B36EB5B}" destId="{DE343CAC-7521-4B7C-ACB0-763F168787CE}" srcOrd="1" destOrd="0" presId="urn:microsoft.com/office/officeart/2005/8/layout/orgChart1"/>
    <dgm:cxn modelId="{10F0FC7F-2DD6-4D1F-BACA-9EE319E5860A}" type="presOf" srcId="{FFF64FB8-5E73-4D90-8C56-CDFB9FDE9C7F}" destId="{C292ED33-8EA0-4FCE-83D0-3189CD38A0CD}" srcOrd="0" destOrd="0" presId="urn:microsoft.com/office/officeart/2005/8/layout/orgChart1"/>
    <dgm:cxn modelId="{FCAD3080-870C-4E8D-B477-943BEB66744F}" type="presOf" srcId="{55C6209D-0C88-4562-9BDA-1EC46128DCFB}" destId="{E5F45D72-A032-490A-A450-FA4CE36EC1ED}" srcOrd="1" destOrd="0" presId="urn:microsoft.com/office/officeart/2005/8/layout/orgChart1"/>
    <dgm:cxn modelId="{E2111E82-FF7C-4D34-8582-3A83829DAB30}" srcId="{7D710BA0-4B8F-438C-A372-179DA35B416C}" destId="{8557F9EE-9B7A-4B14-9CD1-69DD0FA5BD42}" srcOrd="1" destOrd="0" parTransId="{71DF905C-3FBF-4E61-BFA3-FA4AF0F4E924}" sibTransId="{EF97E7DD-FC9F-4198-A864-0E3DB0DEFD79}"/>
    <dgm:cxn modelId="{885A9495-D6C8-4C05-94E9-734B6BA04105}" srcId="{8557F9EE-9B7A-4B14-9CD1-69DD0FA5BD42}" destId="{09D20250-ADF0-4E58-96A2-02C372034F9E}" srcOrd="2" destOrd="0" parTransId="{17666DE3-DFD7-420E-A84E-BCD326080138}" sibTransId="{2E6B30E2-31BF-4D2C-A9B9-1B649B6B8217}"/>
    <dgm:cxn modelId="{1DEDBF96-53C2-4D46-9CF1-6780DB7B6E9A}" srcId="{F2681EC4-FE48-49A0-B0BF-AB58CEB3824D}" destId="{9F0A19E8-4F13-4F17-BD3D-93808188DEB1}" srcOrd="1" destOrd="0" parTransId="{DA93460B-2D62-4AA2-955D-0F07999562D5}" sibTransId="{15FDA24C-5A57-421A-8FE1-E971A7BF315D}"/>
    <dgm:cxn modelId="{E822B497-41EE-4860-B364-9DEDBC38FC5A}" type="presOf" srcId="{7D710BA0-4B8F-438C-A372-179DA35B416C}" destId="{E0C017EC-01F0-4340-A1FC-9CB0DD862380}" srcOrd="1" destOrd="0" presId="urn:microsoft.com/office/officeart/2005/8/layout/orgChart1"/>
    <dgm:cxn modelId="{C66CBCA0-F15F-4917-A92A-275419D30564}" type="presOf" srcId="{71DF905C-3FBF-4E61-BFA3-FA4AF0F4E924}" destId="{D8834616-2232-4E56-ACCB-1182B1613417}" srcOrd="0" destOrd="0" presId="urn:microsoft.com/office/officeart/2005/8/layout/orgChart1"/>
    <dgm:cxn modelId="{6241F1A1-EB88-4BBB-8D48-06A0C6A1E9E9}" type="presOf" srcId="{CC19D97B-481F-4026-999D-C50E10F49802}" destId="{6781A412-854B-401F-A837-8E264F785A78}" srcOrd="0" destOrd="0" presId="urn:microsoft.com/office/officeart/2005/8/layout/orgChart1"/>
    <dgm:cxn modelId="{0BDC31A4-17A4-4EF4-B9B5-ED009BA4F238}" type="presOf" srcId="{BB0DE6DA-6B22-460F-B159-CEA910694DB2}" destId="{76C02861-4F36-4A7C-B9A5-8F1114B55CCA}" srcOrd="1" destOrd="0" presId="urn:microsoft.com/office/officeart/2005/8/layout/orgChart1"/>
    <dgm:cxn modelId="{28A589A4-1752-4838-BBE1-489561752C5B}" type="presOf" srcId="{09D20250-ADF0-4E58-96A2-02C372034F9E}" destId="{011EF00B-AAC7-4F2E-B915-C0EC15876194}" srcOrd="0" destOrd="0" presId="urn:microsoft.com/office/officeart/2005/8/layout/orgChart1"/>
    <dgm:cxn modelId="{566EE9A7-F8D2-4C70-8701-6A37265036B4}" type="presOf" srcId="{255A5231-B61B-4CC3-A31A-097D1FB58FDD}" destId="{F41A3A54-82DB-4D26-BF5C-09DA5AD87BEA}" srcOrd="0" destOrd="0" presId="urn:microsoft.com/office/officeart/2005/8/layout/orgChart1"/>
    <dgm:cxn modelId="{A46FF2A7-EE09-4EC2-A95F-5DA685D871AB}" type="presOf" srcId="{F7DA587B-5296-46F6-AC20-C23F1FEC20F0}" destId="{7CCFC015-026A-4F04-8ED2-29D15138E6A6}" srcOrd="0" destOrd="0" presId="urn:microsoft.com/office/officeart/2005/8/layout/orgChart1"/>
    <dgm:cxn modelId="{0827E4A9-CA1B-48C2-9824-4AFE96B6AB93}" srcId="{F371FB2B-154F-4FD0-A943-E7C532F8F999}" destId="{7D710BA0-4B8F-438C-A372-179DA35B416C}" srcOrd="0" destOrd="0" parTransId="{E775CB5D-EBDF-479C-9439-B8BD0DCB1DEB}" sibTransId="{0D2B17DD-B3B3-4997-A64E-29E755EAF161}"/>
    <dgm:cxn modelId="{24537CAF-D50A-42C4-880E-F7FD094A6DEA}" type="presOf" srcId="{424BBFA7-654D-4A9D-A7F8-1F06FBB4095B}" destId="{8B27E230-E7CB-4913-A555-0F38528933F2}" srcOrd="1" destOrd="0" presId="urn:microsoft.com/office/officeart/2005/8/layout/orgChart1"/>
    <dgm:cxn modelId="{8CBA69B0-CE24-4486-8E21-842ECC2B2578}" srcId="{8557F9EE-9B7A-4B14-9CD1-69DD0FA5BD42}" destId="{BB0DE6DA-6B22-460F-B159-CEA910694DB2}" srcOrd="6" destOrd="0" parTransId="{255A5231-B61B-4CC3-A31A-097D1FB58FDD}" sibTransId="{29E9B12E-7171-4F46-A887-47C4EBBFF81E}"/>
    <dgm:cxn modelId="{3355B8B0-458E-4F0E-A426-95C54CF65CA4}" type="presOf" srcId="{CE5B5F05-1296-4912-B988-F5523ECDDC20}" destId="{BD6BDB63-338C-44E9-AED6-C22784AD4EA9}" srcOrd="0" destOrd="0" presId="urn:microsoft.com/office/officeart/2005/8/layout/orgChart1"/>
    <dgm:cxn modelId="{972026C1-941C-4DB1-92FA-F37869DFBC10}" type="presOf" srcId="{F2681EC4-FE48-49A0-B0BF-AB58CEB3824D}" destId="{BDFE3F6C-19F0-4511-99C1-C8AF6A6D67AF}" srcOrd="1" destOrd="0" presId="urn:microsoft.com/office/officeart/2005/8/layout/orgChart1"/>
    <dgm:cxn modelId="{275F2AC1-01D5-4E50-81A3-C1A2C008B559}" type="presOf" srcId="{8557F9EE-9B7A-4B14-9CD1-69DD0FA5BD42}" destId="{99CB9A05-B64B-48EA-9670-BC20C9084EAD}" srcOrd="0" destOrd="0" presId="urn:microsoft.com/office/officeart/2005/8/layout/orgChart1"/>
    <dgm:cxn modelId="{4CD213CC-9BBA-41A2-86F5-68F45E15F313}" type="presOf" srcId="{96EE93EF-511D-4E69-B3C1-06441E664DFF}" destId="{6B4D077E-3571-4CEE-AC49-36FE0582811F}" srcOrd="1" destOrd="0" presId="urn:microsoft.com/office/officeart/2005/8/layout/orgChart1"/>
    <dgm:cxn modelId="{BD60B0CC-418F-4F42-AA4B-F707E9C96416}" srcId="{F2681EC4-FE48-49A0-B0BF-AB58CEB3824D}" destId="{96EE93EF-511D-4E69-B3C1-06441E664DFF}" srcOrd="4" destOrd="0" parTransId="{8F613CA1-B5ED-4F38-BAEA-F666BF10C119}" sibTransId="{8D59E028-FEFB-4C71-A598-45023100732A}"/>
    <dgm:cxn modelId="{92CBD5CE-EB53-43BD-A586-66176564B2BA}" type="presOf" srcId="{F284E696-336E-45F2-B623-0227BA27FBD5}" destId="{B1E1C263-0B28-4393-8E12-4737529F9C70}" srcOrd="1" destOrd="0" presId="urn:microsoft.com/office/officeart/2005/8/layout/orgChart1"/>
    <dgm:cxn modelId="{C7302BCF-AB56-46E4-9DD3-07DC692E9899}" type="presOf" srcId="{57BF3A4F-5B47-4C4B-AC04-3BEFC720599F}" destId="{0F077F98-64BA-4439-9136-C436D0A6FA2F}" srcOrd="1" destOrd="0" presId="urn:microsoft.com/office/officeart/2005/8/layout/orgChart1"/>
    <dgm:cxn modelId="{329C27D2-B2A5-4CF9-8B6F-8FDCB2059E66}" srcId="{F2681EC4-FE48-49A0-B0BF-AB58CEB3824D}" destId="{424BBFA7-654D-4A9D-A7F8-1F06FBB4095B}" srcOrd="2" destOrd="0" parTransId="{CE5B5F05-1296-4912-B988-F5523ECDDC20}" sibTransId="{E24F0C4B-FB64-4CFC-AFE6-3C7A3F830A26}"/>
    <dgm:cxn modelId="{1297CED5-2CF6-4984-97D9-098C83E0AEE1}" type="presOf" srcId="{BA1C5657-4052-4EB6-A478-0D1B36138B03}" destId="{D3D57B7D-50F5-49F9-BCFE-94A95349F2D2}" srcOrd="0" destOrd="0" presId="urn:microsoft.com/office/officeart/2005/8/layout/orgChart1"/>
    <dgm:cxn modelId="{6EA64EDC-8B8D-4EAF-B2FF-9CD0A495155D}" type="presOf" srcId="{BA1C5657-4052-4EB6-A478-0D1B36138B03}" destId="{C5D8CEA7-E0CD-40B0-9F6F-D070133D6C22}" srcOrd="1" destOrd="0" presId="urn:microsoft.com/office/officeart/2005/8/layout/orgChart1"/>
    <dgm:cxn modelId="{FFB7CFDC-7547-48E7-87DB-2D983C00B30D}" type="presOf" srcId="{F371FB2B-154F-4FD0-A943-E7C532F8F999}" destId="{1E4ACDC7-3CD6-48A6-B7E3-08E101D2FA37}" srcOrd="0" destOrd="0" presId="urn:microsoft.com/office/officeart/2005/8/layout/orgChart1"/>
    <dgm:cxn modelId="{985DBBDD-6D82-4C0B-B719-957829613E68}" type="presOf" srcId="{BB0DE6DA-6B22-460F-B159-CEA910694DB2}" destId="{4FCA2E53-ED59-495C-8932-13D03A90C103}" srcOrd="0" destOrd="0" presId="urn:microsoft.com/office/officeart/2005/8/layout/orgChart1"/>
    <dgm:cxn modelId="{118D56E0-0E28-4EC1-B523-044077C72912}" type="presOf" srcId="{96EE93EF-511D-4E69-B3C1-06441E664DFF}" destId="{B50A41B8-4169-42F8-A64A-49842779398E}" srcOrd="0" destOrd="0" presId="urn:microsoft.com/office/officeart/2005/8/layout/orgChart1"/>
    <dgm:cxn modelId="{627FE6E3-9F55-4323-823B-9E22FF0ACA37}" type="presOf" srcId="{BE8FAA3E-4443-4B2F-9B4B-D859C7D14878}" destId="{7036FFD4-5AEE-4487-B056-471D332394E0}" srcOrd="0" destOrd="0" presId="urn:microsoft.com/office/officeart/2005/8/layout/orgChart1"/>
    <dgm:cxn modelId="{207C27E4-F06E-4099-ABC7-ED6D3A8ED611}" type="presOf" srcId="{17666DE3-DFD7-420E-A84E-BCD326080138}" destId="{1CF538FF-3EF8-4129-BFC0-F9BE60220316}" srcOrd="0" destOrd="0" presId="urn:microsoft.com/office/officeart/2005/8/layout/orgChart1"/>
    <dgm:cxn modelId="{2E22C8E5-F77E-45D4-AC59-E30F284E1C72}" type="presOf" srcId="{09D20250-ADF0-4E58-96A2-02C372034F9E}" destId="{D9201B60-2D83-4E7D-9A19-F872669E319F}" srcOrd="1" destOrd="0" presId="urn:microsoft.com/office/officeart/2005/8/layout/orgChart1"/>
    <dgm:cxn modelId="{DC6FFEE6-8947-411A-BCD3-B590F17EA1FD}" type="presOf" srcId="{57DCF309-FC4E-4E00-84F9-5AEA7005AB0E}" destId="{39D90257-EA99-4F7F-AD4F-15A87271340D}" srcOrd="1" destOrd="0" presId="urn:microsoft.com/office/officeart/2005/8/layout/orgChart1"/>
    <dgm:cxn modelId="{C3EA38F1-5DBD-4E9A-AE26-06D721D098E5}" type="presOf" srcId="{9765A194-17EC-492B-84C5-65074B36C283}" destId="{9A7714C9-0D65-48D4-B8ED-C9029B776117}" srcOrd="0" destOrd="0" presId="urn:microsoft.com/office/officeart/2005/8/layout/orgChart1"/>
    <dgm:cxn modelId="{3FB7BDF7-1482-4121-A457-69AE7BF27938}" type="presOf" srcId="{8557F9EE-9B7A-4B14-9CD1-69DD0FA5BD42}" destId="{88586742-76D6-49F6-8B0A-61F0A5D79258}" srcOrd="1" destOrd="0" presId="urn:microsoft.com/office/officeart/2005/8/layout/orgChart1"/>
    <dgm:cxn modelId="{5B0928FA-4511-4248-90F2-1478CBC3CECA}" srcId="{F2681EC4-FE48-49A0-B0BF-AB58CEB3824D}" destId="{55C6209D-0C88-4562-9BDA-1EC46128DCFB}" srcOrd="5" destOrd="0" parTransId="{F7DA587B-5296-46F6-AC20-C23F1FEC20F0}" sibTransId="{5DB51799-1C69-4C94-B077-49A1DCE22BB7}"/>
    <dgm:cxn modelId="{4A9687FA-DFD3-474D-832A-215E0571310D}" type="presOf" srcId="{DA93460B-2D62-4AA2-955D-0F07999562D5}" destId="{206A54EE-683F-40D3-9B48-58B1F70440EA}" srcOrd="0" destOrd="0" presId="urn:microsoft.com/office/officeart/2005/8/layout/orgChart1"/>
    <dgm:cxn modelId="{CD8CF9FA-4509-4103-8A54-4A4007F79292}" type="presOf" srcId="{9F0A19E8-4F13-4F17-BD3D-93808188DEB1}" destId="{5192CFA6-8DA6-469E-87E0-26F3352ECDE1}" srcOrd="0" destOrd="0" presId="urn:microsoft.com/office/officeart/2005/8/layout/orgChart1"/>
    <dgm:cxn modelId="{26F3D9F1-987D-48C1-8CC7-CC4FB6B94C69}" type="presParOf" srcId="{1E4ACDC7-3CD6-48A6-B7E3-08E101D2FA37}" destId="{CAC68109-E32E-43C1-ABBF-AFAA478F2155}" srcOrd="0" destOrd="0" presId="urn:microsoft.com/office/officeart/2005/8/layout/orgChart1"/>
    <dgm:cxn modelId="{183D29C9-B0E7-4C56-B332-2563B90A0EF6}" type="presParOf" srcId="{CAC68109-E32E-43C1-ABBF-AFAA478F2155}" destId="{B13B5963-0D96-4C7F-A806-30D785FB69EA}" srcOrd="0" destOrd="0" presId="urn:microsoft.com/office/officeart/2005/8/layout/orgChart1"/>
    <dgm:cxn modelId="{B72BBEB6-208F-4845-A58E-E7EEE972E269}" type="presParOf" srcId="{B13B5963-0D96-4C7F-A806-30D785FB69EA}" destId="{21629231-AA88-4C01-B8E8-FD51B4CAED3D}" srcOrd="0" destOrd="0" presId="urn:microsoft.com/office/officeart/2005/8/layout/orgChart1"/>
    <dgm:cxn modelId="{9E86A976-2377-465A-8039-333B4BEE8B67}" type="presParOf" srcId="{B13B5963-0D96-4C7F-A806-30D785FB69EA}" destId="{E0C017EC-01F0-4340-A1FC-9CB0DD862380}" srcOrd="1" destOrd="0" presId="urn:microsoft.com/office/officeart/2005/8/layout/orgChart1"/>
    <dgm:cxn modelId="{E848EB85-34FA-4FD1-A4BA-2B464E85234C}" type="presParOf" srcId="{CAC68109-E32E-43C1-ABBF-AFAA478F2155}" destId="{780ECA75-AB4D-47FB-B819-CB07BE1E6082}" srcOrd="1" destOrd="0" presId="urn:microsoft.com/office/officeart/2005/8/layout/orgChart1"/>
    <dgm:cxn modelId="{3CB936E4-E033-45EE-807C-96D108601563}" type="presParOf" srcId="{780ECA75-AB4D-47FB-B819-CB07BE1E6082}" destId="{33233B68-08B8-4D35-869D-29EA865B3738}" srcOrd="0" destOrd="0" presId="urn:microsoft.com/office/officeart/2005/8/layout/orgChart1"/>
    <dgm:cxn modelId="{75008A57-BF4C-4B95-9491-C7E431A6B1D2}" type="presParOf" srcId="{780ECA75-AB4D-47FB-B819-CB07BE1E6082}" destId="{1D8387E1-B959-42F8-9B86-41D44701CE4A}" srcOrd="1" destOrd="0" presId="urn:microsoft.com/office/officeart/2005/8/layout/orgChart1"/>
    <dgm:cxn modelId="{8163E948-5B56-4B85-AC41-148F85833D30}" type="presParOf" srcId="{1D8387E1-B959-42F8-9B86-41D44701CE4A}" destId="{A114F5BB-D52B-40FD-BDFB-575BDEBD4612}" srcOrd="0" destOrd="0" presId="urn:microsoft.com/office/officeart/2005/8/layout/orgChart1"/>
    <dgm:cxn modelId="{539C98C6-3D42-414D-9305-BA1374941709}" type="presParOf" srcId="{A114F5BB-D52B-40FD-BDFB-575BDEBD4612}" destId="{1877125B-2192-4ACC-AA54-58271AF6D910}" srcOrd="0" destOrd="0" presId="urn:microsoft.com/office/officeart/2005/8/layout/orgChart1"/>
    <dgm:cxn modelId="{12C3166D-B491-4A5F-ABB5-718C480FCAC8}" type="presParOf" srcId="{A114F5BB-D52B-40FD-BDFB-575BDEBD4612}" destId="{BDFE3F6C-19F0-4511-99C1-C8AF6A6D67AF}" srcOrd="1" destOrd="0" presId="urn:microsoft.com/office/officeart/2005/8/layout/orgChart1"/>
    <dgm:cxn modelId="{60B56BE5-310F-4121-86B5-95BFB6E82BC5}" type="presParOf" srcId="{1D8387E1-B959-42F8-9B86-41D44701CE4A}" destId="{BFC6B6A6-8D51-4B38-9718-A64D8544E48A}" srcOrd="1" destOrd="0" presId="urn:microsoft.com/office/officeart/2005/8/layout/orgChart1"/>
    <dgm:cxn modelId="{D7DE077E-3F3C-486B-A27A-94B7C24A5F8C}" type="presParOf" srcId="{BFC6B6A6-8D51-4B38-9718-A64D8544E48A}" destId="{C292ED33-8EA0-4FCE-83D0-3189CD38A0CD}" srcOrd="0" destOrd="0" presId="urn:microsoft.com/office/officeart/2005/8/layout/orgChart1"/>
    <dgm:cxn modelId="{948A6DEB-E2D0-40A8-ADB1-81ECB1B2F9B4}" type="presParOf" srcId="{BFC6B6A6-8D51-4B38-9718-A64D8544E48A}" destId="{542140DE-13D8-4B80-93E9-38CFA046722B}" srcOrd="1" destOrd="0" presId="urn:microsoft.com/office/officeart/2005/8/layout/orgChart1"/>
    <dgm:cxn modelId="{3D22265B-5ED8-406B-8212-8CBA15E89600}" type="presParOf" srcId="{542140DE-13D8-4B80-93E9-38CFA046722B}" destId="{B40BCA92-8220-44BE-A568-694328F599B7}" srcOrd="0" destOrd="0" presId="urn:microsoft.com/office/officeart/2005/8/layout/orgChart1"/>
    <dgm:cxn modelId="{E3231E64-2136-4890-89D5-FCDCE8EACDFC}" type="presParOf" srcId="{B40BCA92-8220-44BE-A568-694328F599B7}" destId="{69DB3A08-DC3E-40F9-ACEE-05B9FBB47B10}" srcOrd="0" destOrd="0" presId="urn:microsoft.com/office/officeart/2005/8/layout/orgChart1"/>
    <dgm:cxn modelId="{6916CD3E-12B0-49E2-980B-446B56F9C2B3}" type="presParOf" srcId="{B40BCA92-8220-44BE-A568-694328F599B7}" destId="{0F077F98-64BA-4439-9136-C436D0A6FA2F}" srcOrd="1" destOrd="0" presId="urn:microsoft.com/office/officeart/2005/8/layout/orgChart1"/>
    <dgm:cxn modelId="{2A576A19-324F-4244-A65F-0502FD02464C}" type="presParOf" srcId="{542140DE-13D8-4B80-93E9-38CFA046722B}" destId="{352BDCD1-48C5-455E-8D1B-7F3CBE840C98}" srcOrd="1" destOrd="0" presId="urn:microsoft.com/office/officeart/2005/8/layout/orgChart1"/>
    <dgm:cxn modelId="{A7E9ACEF-3E3B-4753-9C69-8DDE559FF8E6}" type="presParOf" srcId="{542140DE-13D8-4B80-93E9-38CFA046722B}" destId="{FBE6BB12-83AB-465C-80BA-F19BBE4022D5}" srcOrd="2" destOrd="0" presId="urn:microsoft.com/office/officeart/2005/8/layout/orgChart1"/>
    <dgm:cxn modelId="{EA4C856D-AAD7-460F-8327-805F829EBEE9}" type="presParOf" srcId="{BFC6B6A6-8D51-4B38-9718-A64D8544E48A}" destId="{206A54EE-683F-40D3-9B48-58B1F70440EA}" srcOrd="2" destOrd="0" presId="urn:microsoft.com/office/officeart/2005/8/layout/orgChart1"/>
    <dgm:cxn modelId="{B5DB5CA3-36EA-4111-8B55-246F0B892EE2}" type="presParOf" srcId="{BFC6B6A6-8D51-4B38-9718-A64D8544E48A}" destId="{D1D05D1B-F74E-4326-807A-F6EA4EE9362E}" srcOrd="3" destOrd="0" presId="urn:microsoft.com/office/officeart/2005/8/layout/orgChart1"/>
    <dgm:cxn modelId="{30E03C33-058B-45B1-B0F8-4E8511DED610}" type="presParOf" srcId="{D1D05D1B-F74E-4326-807A-F6EA4EE9362E}" destId="{23041B75-B389-49D1-97DE-EBD6CB93ED9A}" srcOrd="0" destOrd="0" presId="urn:microsoft.com/office/officeart/2005/8/layout/orgChart1"/>
    <dgm:cxn modelId="{354599AA-0735-4D3B-9C00-2BD25B8D67C9}" type="presParOf" srcId="{23041B75-B389-49D1-97DE-EBD6CB93ED9A}" destId="{5192CFA6-8DA6-469E-87E0-26F3352ECDE1}" srcOrd="0" destOrd="0" presId="urn:microsoft.com/office/officeart/2005/8/layout/orgChart1"/>
    <dgm:cxn modelId="{8E473833-3D85-4BF2-A2BA-EC976BE08B64}" type="presParOf" srcId="{23041B75-B389-49D1-97DE-EBD6CB93ED9A}" destId="{07296862-E377-4157-A142-EDD2D9CF28E6}" srcOrd="1" destOrd="0" presId="urn:microsoft.com/office/officeart/2005/8/layout/orgChart1"/>
    <dgm:cxn modelId="{68759C3F-C8C9-436B-A5EB-F461EE03D9F7}" type="presParOf" srcId="{D1D05D1B-F74E-4326-807A-F6EA4EE9362E}" destId="{FEEA907C-EC34-4968-85A2-CBB20497D66B}" srcOrd="1" destOrd="0" presId="urn:microsoft.com/office/officeart/2005/8/layout/orgChart1"/>
    <dgm:cxn modelId="{6FAFF625-B4B7-4816-8487-13C5D075FF7F}" type="presParOf" srcId="{D1D05D1B-F74E-4326-807A-F6EA4EE9362E}" destId="{A818E0B9-F053-4420-85D8-FF63927052CA}" srcOrd="2" destOrd="0" presId="urn:microsoft.com/office/officeart/2005/8/layout/orgChart1"/>
    <dgm:cxn modelId="{F1C3FE77-D327-41B6-972C-108B82E5F1AF}" type="presParOf" srcId="{BFC6B6A6-8D51-4B38-9718-A64D8544E48A}" destId="{BD6BDB63-338C-44E9-AED6-C22784AD4EA9}" srcOrd="4" destOrd="0" presId="urn:microsoft.com/office/officeart/2005/8/layout/orgChart1"/>
    <dgm:cxn modelId="{F9A2C830-F5A3-4474-82CF-F57ECE326D09}" type="presParOf" srcId="{BFC6B6A6-8D51-4B38-9718-A64D8544E48A}" destId="{3FD2E1DD-1364-4F83-B316-51B2AD1D45C0}" srcOrd="5" destOrd="0" presId="urn:microsoft.com/office/officeart/2005/8/layout/orgChart1"/>
    <dgm:cxn modelId="{22BDC9A1-59F5-4BBF-B831-673C85904C9D}" type="presParOf" srcId="{3FD2E1DD-1364-4F83-B316-51B2AD1D45C0}" destId="{C8A30D29-261A-4B96-ADD5-0D52F40DFF9C}" srcOrd="0" destOrd="0" presId="urn:microsoft.com/office/officeart/2005/8/layout/orgChart1"/>
    <dgm:cxn modelId="{D44D22DA-B27C-4E6B-A4B0-23B4B51B6F69}" type="presParOf" srcId="{C8A30D29-261A-4B96-ADD5-0D52F40DFF9C}" destId="{960F8FA3-3211-4964-BC9E-F3E66B7E6442}" srcOrd="0" destOrd="0" presId="urn:microsoft.com/office/officeart/2005/8/layout/orgChart1"/>
    <dgm:cxn modelId="{D73732F2-FB1D-4351-BF51-920302AC82EB}" type="presParOf" srcId="{C8A30D29-261A-4B96-ADD5-0D52F40DFF9C}" destId="{8B27E230-E7CB-4913-A555-0F38528933F2}" srcOrd="1" destOrd="0" presId="urn:microsoft.com/office/officeart/2005/8/layout/orgChart1"/>
    <dgm:cxn modelId="{1693074C-65FA-4CBD-8A59-594CC5238133}" type="presParOf" srcId="{3FD2E1DD-1364-4F83-B316-51B2AD1D45C0}" destId="{2F6BA30C-1B05-4128-9558-FF900983C867}" srcOrd="1" destOrd="0" presId="urn:microsoft.com/office/officeart/2005/8/layout/orgChart1"/>
    <dgm:cxn modelId="{E0D54B9F-9E04-4CBE-B9B3-D006CAF54550}" type="presParOf" srcId="{3FD2E1DD-1364-4F83-B316-51B2AD1D45C0}" destId="{BD92A15A-A5B0-4A45-BB3F-C21D757686AD}" srcOrd="2" destOrd="0" presId="urn:microsoft.com/office/officeart/2005/8/layout/orgChart1"/>
    <dgm:cxn modelId="{6797D17F-1F44-4BAA-9628-FBA0497DE291}" type="presParOf" srcId="{BFC6B6A6-8D51-4B38-9718-A64D8544E48A}" destId="{FCA931BA-1C08-484C-BC10-D4FB276973F9}" srcOrd="6" destOrd="0" presId="urn:microsoft.com/office/officeart/2005/8/layout/orgChart1"/>
    <dgm:cxn modelId="{42738C0C-B743-4B33-866E-90B12F2C72E3}" type="presParOf" srcId="{BFC6B6A6-8D51-4B38-9718-A64D8544E48A}" destId="{2CF77E2E-C4F2-4C53-A436-5F53F83C573E}" srcOrd="7" destOrd="0" presId="urn:microsoft.com/office/officeart/2005/8/layout/orgChart1"/>
    <dgm:cxn modelId="{E202B9F4-6075-4562-8D86-7A23A3A77428}" type="presParOf" srcId="{2CF77E2E-C4F2-4C53-A436-5F53F83C573E}" destId="{8F5F9C88-0D4C-40D6-AAF1-B1846FF64CBB}" srcOrd="0" destOrd="0" presId="urn:microsoft.com/office/officeart/2005/8/layout/orgChart1"/>
    <dgm:cxn modelId="{5793FCD1-7FFE-4B5D-A221-121F3D7A5588}" type="presParOf" srcId="{8F5F9C88-0D4C-40D6-AAF1-B1846FF64CBB}" destId="{05CDE23A-D456-4DC0-82BE-A1D0723F18BB}" srcOrd="0" destOrd="0" presId="urn:microsoft.com/office/officeart/2005/8/layout/orgChart1"/>
    <dgm:cxn modelId="{6408B4C1-A14C-46C5-BB6C-3C6A59F80F95}" type="presParOf" srcId="{8F5F9C88-0D4C-40D6-AAF1-B1846FF64CBB}" destId="{B1E1C263-0B28-4393-8E12-4737529F9C70}" srcOrd="1" destOrd="0" presId="urn:microsoft.com/office/officeart/2005/8/layout/orgChart1"/>
    <dgm:cxn modelId="{099D11D4-F309-4154-BCA7-22EACD3D5A3D}" type="presParOf" srcId="{2CF77E2E-C4F2-4C53-A436-5F53F83C573E}" destId="{54DF3F66-0B9E-4C95-9826-410B2232B720}" srcOrd="1" destOrd="0" presId="urn:microsoft.com/office/officeart/2005/8/layout/orgChart1"/>
    <dgm:cxn modelId="{B8217283-AD7D-4D85-A632-AC38C4084E3E}" type="presParOf" srcId="{2CF77E2E-C4F2-4C53-A436-5F53F83C573E}" destId="{2FF4A735-D9B0-4876-8ADD-BD2106FB8B9B}" srcOrd="2" destOrd="0" presId="urn:microsoft.com/office/officeart/2005/8/layout/orgChart1"/>
    <dgm:cxn modelId="{B91195B4-4F31-42F1-9800-C95AD0B467AB}" type="presParOf" srcId="{BFC6B6A6-8D51-4B38-9718-A64D8544E48A}" destId="{C4139725-4D9F-4E37-9D6A-D55E4C48E92A}" srcOrd="8" destOrd="0" presId="urn:microsoft.com/office/officeart/2005/8/layout/orgChart1"/>
    <dgm:cxn modelId="{5A748CCB-E3B4-436E-BE50-9B60EEDD9BF8}" type="presParOf" srcId="{BFC6B6A6-8D51-4B38-9718-A64D8544E48A}" destId="{48790F24-C541-4BC5-BDC9-ABCC9B0D78CE}" srcOrd="9" destOrd="0" presId="urn:microsoft.com/office/officeart/2005/8/layout/orgChart1"/>
    <dgm:cxn modelId="{39D06350-926E-4901-812B-0C382AF3419A}" type="presParOf" srcId="{48790F24-C541-4BC5-BDC9-ABCC9B0D78CE}" destId="{001EBAB0-DDF7-4FC0-845B-441515188A3C}" srcOrd="0" destOrd="0" presId="urn:microsoft.com/office/officeart/2005/8/layout/orgChart1"/>
    <dgm:cxn modelId="{BCA56BE9-DF59-4102-8B70-8CF8A8F181AC}" type="presParOf" srcId="{001EBAB0-DDF7-4FC0-845B-441515188A3C}" destId="{B50A41B8-4169-42F8-A64A-49842779398E}" srcOrd="0" destOrd="0" presId="urn:microsoft.com/office/officeart/2005/8/layout/orgChart1"/>
    <dgm:cxn modelId="{76D1DBD4-2A82-4083-A349-F7EF15E904E3}" type="presParOf" srcId="{001EBAB0-DDF7-4FC0-845B-441515188A3C}" destId="{6B4D077E-3571-4CEE-AC49-36FE0582811F}" srcOrd="1" destOrd="0" presId="urn:microsoft.com/office/officeart/2005/8/layout/orgChart1"/>
    <dgm:cxn modelId="{AA38A35D-93E8-417A-8D3B-40C4240CB963}" type="presParOf" srcId="{48790F24-C541-4BC5-BDC9-ABCC9B0D78CE}" destId="{A2F610F9-CE57-46B9-98CF-70DF29EF6586}" srcOrd="1" destOrd="0" presId="urn:microsoft.com/office/officeart/2005/8/layout/orgChart1"/>
    <dgm:cxn modelId="{FB6EBDF5-96AC-4AE5-A19F-1060D153046F}" type="presParOf" srcId="{48790F24-C541-4BC5-BDC9-ABCC9B0D78CE}" destId="{17614565-066A-412E-AFEE-559A28DA7447}" srcOrd="2" destOrd="0" presId="urn:microsoft.com/office/officeart/2005/8/layout/orgChart1"/>
    <dgm:cxn modelId="{D88B32D8-6ADA-432B-96EF-4F187C5B0C70}" type="presParOf" srcId="{BFC6B6A6-8D51-4B38-9718-A64D8544E48A}" destId="{7CCFC015-026A-4F04-8ED2-29D15138E6A6}" srcOrd="10" destOrd="0" presId="urn:microsoft.com/office/officeart/2005/8/layout/orgChart1"/>
    <dgm:cxn modelId="{813A41C8-1254-4B3D-9E5B-5806A51B8959}" type="presParOf" srcId="{BFC6B6A6-8D51-4B38-9718-A64D8544E48A}" destId="{F302ECCE-0CA7-4EBD-A7D1-0A67AC87BED3}" srcOrd="11" destOrd="0" presId="urn:microsoft.com/office/officeart/2005/8/layout/orgChart1"/>
    <dgm:cxn modelId="{DE404FB1-6A82-4B1C-BC0A-2A41022EFA71}" type="presParOf" srcId="{F302ECCE-0CA7-4EBD-A7D1-0A67AC87BED3}" destId="{606298AA-E104-493E-9C7E-AEFE0A2F30CE}" srcOrd="0" destOrd="0" presId="urn:microsoft.com/office/officeart/2005/8/layout/orgChart1"/>
    <dgm:cxn modelId="{3F0328E9-7AB2-46BC-BB59-89FEC5862558}" type="presParOf" srcId="{606298AA-E104-493E-9C7E-AEFE0A2F30CE}" destId="{B72F3BA4-91C5-472B-9D75-681597210A0D}" srcOrd="0" destOrd="0" presId="urn:microsoft.com/office/officeart/2005/8/layout/orgChart1"/>
    <dgm:cxn modelId="{EE3661AA-E345-488F-A8D3-BBADBC36A0F0}" type="presParOf" srcId="{606298AA-E104-493E-9C7E-AEFE0A2F30CE}" destId="{E5F45D72-A032-490A-A450-FA4CE36EC1ED}" srcOrd="1" destOrd="0" presId="urn:microsoft.com/office/officeart/2005/8/layout/orgChart1"/>
    <dgm:cxn modelId="{D1662BBD-0EB8-45D6-986E-0E5D294D06B3}" type="presParOf" srcId="{F302ECCE-0CA7-4EBD-A7D1-0A67AC87BED3}" destId="{732CA342-2B74-4C0E-8922-B0983989EB7B}" srcOrd="1" destOrd="0" presId="urn:microsoft.com/office/officeart/2005/8/layout/orgChart1"/>
    <dgm:cxn modelId="{6496D65A-4BDF-4205-BB0F-311785A036E6}" type="presParOf" srcId="{F302ECCE-0CA7-4EBD-A7D1-0A67AC87BED3}" destId="{A8F10BCA-6068-40B2-BE76-6DC6A6387C21}" srcOrd="2" destOrd="0" presId="urn:microsoft.com/office/officeart/2005/8/layout/orgChart1"/>
    <dgm:cxn modelId="{87453EFF-5D5D-4CED-938D-DFF4B1A39BB6}" type="presParOf" srcId="{1D8387E1-B959-42F8-9B86-41D44701CE4A}" destId="{9FAB6222-9ADA-4A3E-A4B7-76F90DCEA630}" srcOrd="2" destOrd="0" presId="urn:microsoft.com/office/officeart/2005/8/layout/orgChart1"/>
    <dgm:cxn modelId="{3784AEAC-4D48-4570-8B8A-4833F811D915}" type="presParOf" srcId="{780ECA75-AB4D-47FB-B819-CB07BE1E6082}" destId="{D8834616-2232-4E56-ACCB-1182B1613417}" srcOrd="2" destOrd="0" presId="urn:microsoft.com/office/officeart/2005/8/layout/orgChart1"/>
    <dgm:cxn modelId="{BFF69289-C8E0-4C71-9612-5BCE6B8ABD76}" type="presParOf" srcId="{780ECA75-AB4D-47FB-B819-CB07BE1E6082}" destId="{9A0F3362-F1E4-462F-AE4B-AD921DA64F3C}" srcOrd="3" destOrd="0" presId="urn:microsoft.com/office/officeart/2005/8/layout/orgChart1"/>
    <dgm:cxn modelId="{E40C1424-A08E-4851-9842-433F3BBDC850}" type="presParOf" srcId="{9A0F3362-F1E4-462F-AE4B-AD921DA64F3C}" destId="{E18579F9-E7C1-49C2-9968-49FBE17C07C7}" srcOrd="0" destOrd="0" presId="urn:microsoft.com/office/officeart/2005/8/layout/orgChart1"/>
    <dgm:cxn modelId="{18984949-0092-4960-B085-1C81DBE69D5A}" type="presParOf" srcId="{E18579F9-E7C1-49C2-9968-49FBE17C07C7}" destId="{99CB9A05-B64B-48EA-9670-BC20C9084EAD}" srcOrd="0" destOrd="0" presId="urn:microsoft.com/office/officeart/2005/8/layout/orgChart1"/>
    <dgm:cxn modelId="{F6C217FB-CBB1-449C-B976-104E19085893}" type="presParOf" srcId="{E18579F9-E7C1-49C2-9968-49FBE17C07C7}" destId="{88586742-76D6-49F6-8B0A-61F0A5D79258}" srcOrd="1" destOrd="0" presId="urn:microsoft.com/office/officeart/2005/8/layout/orgChart1"/>
    <dgm:cxn modelId="{C182537E-AB72-4465-87A3-A05F121D6120}" type="presParOf" srcId="{9A0F3362-F1E4-462F-AE4B-AD921DA64F3C}" destId="{4249367B-3E28-46E7-B7CA-5EDDAA6EAF64}" srcOrd="1" destOrd="0" presId="urn:microsoft.com/office/officeart/2005/8/layout/orgChart1"/>
    <dgm:cxn modelId="{C6289FBF-1DED-46D3-87EC-09FABE9EE2E1}" type="presParOf" srcId="{4249367B-3E28-46E7-B7CA-5EDDAA6EAF64}" destId="{12B65101-9036-4E5D-A8F1-E28B744115B6}" srcOrd="0" destOrd="0" presId="urn:microsoft.com/office/officeart/2005/8/layout/orgChart1"/>
    <dgm:cxn modelId="{6BE2762F-5FCA-4312-A6B6-3DA29DC03EFA}" type="presParOf" srcId="{4249367B-3E28-46E7-B7CA-5EDDAA6EAF64}" destId="{9492CBF5-C1EA-4231-BCFE-A14939FFE24D}" srcOrd="1" destOrd="0" presId="urn:microsoft.com/office/officeart/2005/8/layout/orgChart1"/>
    <dgm:cxn modelId="{FA582BB4-9A84-4839-88E7-BDA0BC942004}" type="presParOf" srcId="{9492CBF5-C1EA-4231-BCFE-A14939FFE24D}" destId="{262F6CBA-BB18-45F3-998C-4468E3DA15B0}" srcOrd="0" destOrd="0" presId="urn:microsoft.com/office/officeart/2005/8/layout/orgChart1"/>
    <dgm:cxn modelId="{E2541E37-80A7-4202-BBC1-A17398FC2AE8}" type="presParOf" srcId="{262F6CBA-BB18-45F3-998C-4468E3DA15B0}" destId="{D3D57B7D-50F5-49F9-BCFE-94A95349F2D2}" srcOrd="0" destOrd="0" presId="urn:microsoft.com/office/officeart/2005/8/layout/orgChart1"/>
    <dgm:cxn modelId="{58F92A18-9F1B-4632-8536-37A8DDC34C54}" type="presParOf" srcId="{262F6CBA-BB18-45F3-998C-4468E3DA15B0}" destId="{C5D8CEA7-E0CD-40B0-9F6F-D070133D6C22}" srcOrd="1" destOrd="0" presId="urn:microsoft.com/office/officeart/2005/8/layout/orgChart1"/>
    <dgm:cxn modelId="{BE5651B4-581B-4AE8-8438-08D548F3348D}" type="presParOf" srcId="{9492CBF5-C1EA-4231-BCFE-A14939FFE24D}" destId="{A1F8BA28-4D53-4B50-857E-E7243BFD2CEC}" srcOrd="1" destOrd="0" presId="urn:microsoft.com/office/officeart/2005/8/layout/orgChart1"/>
    <dgm:cxn modelId="{DC911E6E-5E42-4627-ABA5-914105EA263B}" type="presParOf" srcId="{9492CBF5-C1EA-4231-BCFE-A14939FFE24D}" destId="{FE99B8C2-238B-489E-A1F4-7F34908320CE}" srcOrd="2" destOrd="0" presId="urn:microsoft.com/office/officeart/2005/8/layout/orgChart1"/>
    <dgm:cxn modelId="{A2B60223-33F5-4D2C-9101-1BEE4805B02A}" type="presParOf" srcId="{4249367B-3E28-46E7-B7CA-5EDDAA6EAF64}" destId="{C70BEB1D-9D1E-406D-9256-8745DFF281E7}" srcOrd="2" destOrd="0" presId="urn:microsoft.com/office/officeart/2005/8/layout/orgChart1"/>
    <dgm:cxn modelId="{771B2BCD-B960-4726-A858-C6156D5B02CB}" type="presParOf" srcId="{4249367B-3E28-46E7-B7CA-5EDDAA6EAF64}" destId="{C9DB112B-4615-47E0-98F5-7C3FBA6F3B9A}" srcOrd="3" destOrd="0" presId="urn:microsoft.com/office/officeart/2005/8/layout/orgChart1"/>
    <dgm:cxn modelId="{04E97A17-968E-44E9-9AED-DC39B09072EF}" type="presParOf" srcId="{C9DB112B-4615-47E0-98F5-7C3FBA6F3B9A}" destId="{A5D90227-8274-4743-AD5C-394978D0868E}" srcOrd="0" destOrd="0" presId="urn:microsoft.com/office/officeart/2005/8/layout/orgChart1"/>
    <dgm:cxn modelId="{0994D905-EDDF-4D53-B7FC-8D56DC99051D}" type="presParOf" srcId="{A5D90227-8274-4743-AD5C-394978D0868E}" destId="{6781A412-854B-401F-A837-8E264F785A78}" srcOrd="0" destOrd="0" presId="urn:microsoft.com/office/officeart/2005/8/layout/orgChart1"/>
    <dgm:cxn modelId="{4CFF87E4-9B86-46F1-B5A4-9EC00D7A96C8}" type="presParOf" srcId="{A5D90227-8274-4743-AD5C-394978D0868E}" destId="{A001435C-3942-4E0B-A2D0-9896A0B56D1F}" srcOrd="1" destOrd="0" presId="urn:microsoft.com/office/officeart/2005/8/layout/orgChart1"/>
    <dgm:cxn modelId="{11EC3334-2002-4195-9ADE-C79747AD024E}" type="presParOf" srcId="{C9DB112B-4615-47E0-98F5-7C3FBA6F3B9A}" destId="{3DE29EAC-E671-4AE9-B8E7-A8239497EF9A}" srcOrd="1" destOrd="0" presId="urn:microsoft.com/office/officeart/2005/8/layout/orgChart1"/>
    <dgm:cxn modelId="{F536D12C-1F75-4640-9C4A-D130B6DA8FDA}" type="presParOf" srcId="{C9DB112B-4615-47E0-98F5-7C3FBA6F3B9A}" destId="{0ADB7734-908D-4C0C-9DA1-BCD099CCEA46}" srcOrd="2" destOrd="0" presId="urn:microsoft.com/office/officeart/2005/8/layout/orgChart1"/>
    <dgm:cxn modelId="{40035532-1E34-4DA9-AB06-11E73B02C8E4}" type="presParOf" srcId="{4249367B-3E28-46E7-B7CA-5EDDAA6EAF64}" destId="{1CF538FF-3EF8-4129-BFC0-F9BE60220316}" srcOrd="4" destOrd="0" presId="urn:microsoft.com/office/officeart/2005/8/layout/orgChart1"/>
    <dgm:cxn modelId="{A8DC24CD-12E1-40B0-8245-D623BDB2F1E8}" type="presParOf" srcId="{4249367B-3E28-46E7-B7CA-5EDDAA6EAF64}" destId="{A17673F8-439B-4723-B663-FFB2D8E150EB}" srcOrd="5" destOrd="0" presId="urn:microsoft.com/office/officeart/2005/8/layout/orgChart1"/>
    <dgm:cxn modelId="{0E89DBB9-409D-4F61-891D-A8A8D8E10682}" type="presParOf" srcId="{A17673F8-439B-4723-B663-FFB2D8E150EB}" destId="{DD15CC07-C158-4AC2-87C3-25AE964FB50B}" srcOrd="0" destOrd="0" presId="urn:microsoft.com/office/officeart/2005/8/layout/orgChart1"/>
    <dgm:cxn modelId="{056871C8-E8F9-4A04-B040-EFB720809E67}" type="presParOf" srcId="{DD15CC07-C158-4AC2-87C3-25AE964FB50B}" destId="{011EF00B-AAC7-4F2E-B915-C0EC15876194}" srcOrd="0" destOrd="0" presId="urn:microsoft.com/office/officeart/2005/8/layout/orgChart1"/>
    <dgm:cxn modelId="{2640E827-F852-4C25-B578-D8E64B172CDA}" type="presParOf" srcId="{DD15CC07-C158-4AC2-87C3-25AE964FB50B}" destId="{D9201B60-2D83-4E7D-9A19-F872669E319F}" srcOrd="1" destOrd="0" presId="urn:microsoft.com/office/officeart/2005/8/layout/orgChart1"/>
    <dgm:cxn modelId="{F114EFA2-E725-4F79-8D20-4FE7585C6D39}" type="presParOf" srcId="{A17673F8-439B-4723-B663-FFB2D8E150EB}" destId="{CCDEB1D1-6E9A-4380-B096-8A02519B8A1E}" srcOrd="1" destOrd="0" presId="urn:microsoft.com/office/officeart/2005/8/layout/orgChart1"/>
    <dgm:cxn modelId="{7A169A7A-F696-4040-9DB1-22190BCF51F3}" type="presParOf" srcId="{A17673F8-439B-4723-B663-FFB2D8E150EB}" destId="{5922522E-3665-481E-8279-5AF36A899984}" srcOrd="2" destOrd="0" presId="urn:microsoft.com/office/officeart/2005/8/layout/orgChart1"/>
    <dgm:cxn modelId="{79F126A1-AEF9-46A9-A29B-00AA6415CB1F}" type="presParOf" srcId="{4249367B-3E28-46E7-B7CA-5EDDAA6EAF64}" destId="{7036FFD4-5AEE-4487-B056-471D332394E0}" srcOrd="6" destOrd="0" presId="urn:microsoft.com/office/officeart/2005/8/layout/orgChart1"/>
    <dgm:cxn modelId="{9D47DEE0-2EA9-4572-A6BD-2BFC27F03F82}" type="presParOf" srcId="{4249367B-3E28-46E7-B7CA-5EDDAA6EAF64}" destId="{B8D0533D-A4E5-418B-9D43-AE030D0C1B8B}" srcOrd="7" destOrd="0" presId="urn:microsoft.com/office/officeart/2005/8/layout/orgChart1"/>
    <dgm:cxn modelId="{2A58F2F4-F00C-4EE9-BB6E-D993FCD74970}" type="presParOf" srcId="{B8D0533D-A4E5-418B-9D43-AE030D0C1B8B}" destId="{CE0C5CBD-B9F7-4FA6-A321-DE98B34A4F0A}" srcOrd="0" destOrd="0" presId="urn:microsoft.com/office/officeart/2005/8/layout/orgChart1"/>
    <dgm:cxn modelId="{86A9BC3A-FD30-4F47-A45B-1A5777AD16D2}" type="presParOf" srcId="{CE0C5CBD-B9F7-4FA6-A321-DE98B34A4F0A}" destId="{6F4B8C03-F903-4270-88A0-11D100FF2B37}" srcOrd="0" destOrd="0" presId="urn:microsoft.com/office/officeart/2005/8/layout/orgChart1"/>
    <dgm:cxn modelId="{A0E893BB-051C-4DA0-8B21-26FE3CFC97D3}" type="presParOf" srcId="{CE0C5CBD-B9F7-4FA6-A321-DE98B34A4F0A}" destId="{E8B53696-DC77-4265-B5B7-CE5D72E7ACBB}" srcOrd="1" destOrd="0" presId="urn:microsoft.com/office/officeart/2005/8/layout/orgChart1"/>
    <dgm:cxn modelId="{62CF1D3C-0F2B-41EE-88C7-C6DB740CAE76}" type="presParOf" srcId="{B8D0533D-A4E5-418B-9D43-AE030D0C1B8B}" destId="{85357861-3687-423E-98BB-763593DF98D2}" srcOrd="1" destOrd="0" presId="urn:microsoft.com/office/officeart/2005/8/layout/orgChart1"/>
    <dgm:cxn modelId="{D35C0EF0-B15D-48DE-BAEE-654C5738A52D}" type="presParOf" srcId="{B8D0533D-A4E5-418B-9D43-AE030D0C1B8B}" destId="{BE0D8CF7-4322-42F0-932A-ED0EECE51873}" srcOrd="2" destOrd="0" presId="urn:microsoft.com/office/officeart/2005/8/layout/orgChart1"/>
    <dgm:cxn modelId="{0E662F42-7FE4-4856-8324-E9947DEBE0B4}" type="presParOf" srcId="{4249367B-3E28-46E7-B7CA-5EDDAA6EAF64}" destId="{39B1558C-5F06-4868-AB24-DA345935E691}" srcOrd="8" destOrd="0" presId="urn:microsoft.com/office/officeart/2005/8/layout/orgChart1"/>
    <dgm:cxn modelId="{516E2102-295D-481A-BD6E-240FA66F90D7}" type="presParOf" srcId="{4249367B-3E28-46E7-B7CA-5EDDAA6EAF64}" destId="{2FB0AF06-1267-41FD-B3E4-39FD33048760}" srcOrd="9" destOrd="0" presId="urn:microsoft.com/office/officeart/2005/8/layout/orgChart1"/>
    <dgm:cxn modelId="{5E7148BC-D596-4D2F-8B40-148680CF0AD6}" type="presParOf" srcId="{2FB0AF06-1267-41FD-B3E4-39FD33048760}" destId="{2D625137-E2AC-4686-9E54-93CCBDAD96BC}" srcOrd="0" destOrd="0" presId="urn:microsoft.com/office/officeart/2005/8/layout/orgChart1"/>
    <dgm:cxn modelId="{EFC6B9C7-A9D0-4966-8247-DE681F2284EA}" type="presParOf" srcId="{2D625137-E2AC-4686-9E54-93CCBDAD96BC}" destId="{2BA59648-CF9B-4F82-8AA2-36611BF0F577}" srcOrd="0" destOrd="0" presId="urn:microsoft.com/office/officeart/2005/8/layout/orgChart1"/>
    <dgm:cxn modelId="{46B5BA7F-7398-4361-A3E7-C42E6A01D20C}" type="presParOf" srcId="{2D625137-E2AC-4686-9E54-93CCBDAD96BC}" destId="{DE343CAC-7521-4B7C-ACB0-763F168787CE}" srcOrd="1" destOrd="0" presId="urn:microsoft.com/office/officeart/2005/8/layout/orgChart1"/>
    <dgm:cxn modelId="{6490F015-1D94-42DA-9483-8BE506AF38DB}" type="presParOf" srcId="{2FB0AF06-1267-41FD-B3E4-39FD33048760}" destId="{57B485E9-70FB-4661-B9A7-73808095AAF8}" srcOrd="1" destOrd="0" presId="urn:microsoft.com/office/officeart/2005/8/layout/orgChart1"/>
    <dgm:cxn modelId="{FB2A7AF9-F698-4AEB-8802-6974F5118634}" type="presParOf" srcId="{2FB0AF06-1267-41FD-B3E4-39FD33048760}" destId="{FB709487-BFC8-46A1-A470-8A87ADD11FC2}" srcOrd="2" destOrd="0" presId="urn:microsoft.com/office/officeart/2005/8/layout/orgChart1"/>
    <dgm:cxn modelId="{A06C320A-CDCF-4358-B867-F5947E899098}" type="presParOf" srcId="{4249367B-3E28-46E7-B7CA-5EDDAA6EAF64}" destId="{92D3B85F-71C2-498F-94CC-8F69A46A0CA4}" srcOrd="10" destOrd="0" presId="urn:microsoft.com/office/officeart/2005/8/layout/orgChart1"/>
    <dgm:cxn modelId="{E938D261-A661-48CE-8292-318924324D46}" type="presParOf" srcId="{4249367B-3E28-46E7-B7CA-5EDDAA6EAF64}" destId="{D7F12DA5-6E0C-44F6-990C-82589AC48C09}" srcOrd="11" destOrd="0" presId="urn:microsoft.com/office/officeart/2005/8/layout/orgChart1"/>
    <dgm:cxn modelId="{76DEC94D-C8A7-4006-9CE9-94CF8AD675F7}" type="presParOf" srcId="{D7F12DA5-6E0C-44F6-990C-82589AC48C09}" destId="{732D53AE-DCA1-4811-9925-3FFCF8416F3C}" srcOrd="0" destOrd="0" presId="urn:microsoft.com/office/officeart/2005/8/layout/orgChart1"/>
    <dgm:cxn modelId="{291F97EB-D0E1-4F23-821C-9574591C22BE}" type="presParOf" srcId="{732D53AE-DCA1-4811-9925-3FFCF8416F3C}" destId="{40A5EB14-DDF9-4698-BF2A-E7D0D4C2BB7F}" srcOrd="0" destOrd="0" presId="urn:microsoft.com/office/officeart/2005/8/layout/orgChart1"/>
    <dgm:cxn modelId="{9EF742CF-EF81-4DFF-8C05-C86946D5E205}" type="presParOf" srcId="{732D53AE-DCA1-4811-9925-3FFCF8416F3C}" destId="{4733686A-3DC9-47E4-8DFC-3CCB1E34260B}" srcOrd="1" destOrd="0" presId="urn:microsoft.com/office/officeart/2005/8/layout/orgChart1"/>
    <dgm:cxn modelId="{011C881E-E62F-40A6-BFC5-E6487B2DCA5F}" type="presParOf" srcId="{D7F12DA5-6E0C-44F6-990C-82589AC48C09}" destId="{49234A3C-4A60-4427-B63C-F1E7D3A85815}" srcOrd="1" destOrd="0" presId="urn:microsoft.com/office/officeart/2005/8/layout/orgChart1"/>
    <dgm:cxn modelId="{2C2D4C9B-5A37-45A9-AF90-35FE00332BFA}" type="presParOf" srcId="{D7F12DA5-6E0C-44F6-990C-82589AC48C09}" destId="{5A4549D1-7F85-46C3-B506-7C806A29DC54}" srcOrd="2" destOrd="0" presId="urn:microsoft.com/office/officeart/2005/8/layout/orgChart1"/>
    <dgm:cxn modelId="{3C130397-2E23-4B48-8699-59B63F28E77D}" type="presParOf" srcId="{4249367B-3E28-46E7-B7CA-5EDDAA6EAF64}" destId="{F41A3A54-82DB-4D26-BF5C-09DA5AD87BEA}" srcOrd="12" destOrd="0" presId="urn:microsoft.com/office/officeart/2005/8/layout/orgChart1"/>
    <dgm:cxn modelId="{7189068F-9CEC-4728-A8D6-1220D76B5E65}" type="presParOf" srcId="{4249367B-3E28-46E7-B7CA-5EDDAA6EAF64}" destId="{19EBD906-8763-4F3F-8643-79D57F950A59}" srcOrd="13" destOrd="0" presId="urn:microsoft.com/office/officeart/2005/8/layout/orgChart1"/>
    <dgm:cxn modelId="{DCB9D26F-C317-4504-874F-1338B7BE28BB}" type="presParOf" srcId="{19EBD906-8763-4F3F-8643-79D57F950A59}" destId="{2CB6A0B7-92D0-4E5F-9A60-C10E6EBEC8B6}" srcOrd="0" destOrd="0" presId="urn:microsoft.com/office/officeart/2005/8/layout/orgChart1"/>
    <dgm:cxn modelId="{E654A1D4-DBCD-4352-83D3-3533D89CD2E1}" type="presParOf" srcId="{2CB6A0B7-92D0-4E5F-9A60-C10E6EBEC8B6}" destId="{4FCA2E53-ED59-495C-8932-13D03A90C103}" srcOrd="0" destOrd="0" presId="urn:microsoft.com/office/officeart/2005/8/layout/orgChart1"/>
    <dgm:cxn modelId="{BCD421E6-12A7-4A31-8C57-73A21BFE2DCF}" type="presParOf" srcId="{2CB6A0B7-92D0-4E5F-9A60-C10E6EBEC8B6}" destId="{76C02861-4F36-4A7C-B9A5-8F1114B55CCA}" srcOrd="1" destOrd="0" presId="urn:microsoft.com/office/officeart/2005/8/layout/orgChart1"/>
    <dgm:cxn modelId="{4CF9A87B-0792-4218-9C47-3EBCAB99015D}" type="presParOf" srcId="{19EBD906-8763-4F3F-8643-79D57F950A59}" destId="{0D29B81B-08CE-416E-8014-9E6E83C889F8}" srcOrd="1" destOrd="0" presId="urn:microsoft.com/office/officeart/2005/8/layout/orgChart1"/>
    <dgm:cxn modelId="{578DA15A-2641-48CD-BC9E-AD80BC1D3CB9}" type="presParOf" srcId="{19EBD906-8763-4F3F-8643-79D57F950A59}" destId="{2DEE79C3-D345-4E6C-9C6D-E7A04AD115EA}" srcOrd="2" destOrd="0" presId="urn:microsoft.com/office/officeart/2005/8/layout/orgChart1"/>
    <dgm:cxn modelId="{A721C358-D169-4EFE-9E06-FA5ED269F5F5}" type="presParOf" srcId="{4249367B-3E28-46E7-B7CA-5EDDAA6EAF64}" destId="{9A7714C9-0D65-48D4-B8ED-C9029B776117}" srcOrd="14" destOrd="0" presId="urn:microsoft.com/office/officeart/2005/8/layout/orgChart1"/>
    <dgm:cxn modelId="{DF165063-153C-461C-BE8E-FF67D4B84630}" type="presParOf" srcId="{4249367B-3E28-46E7-B7CA-5EDDAA6EAF64}" destId="{CA7862A1-46AE-4C0C-90DB-A69215C3C5FA}" srcOrd="15" destOrd="0" presId="urn:microsoft.com/office/officeart/2005/8/layout/orgChart1"/>
    <dgm:cxn modelId="{0706553B-A53C-4A8F-B89F-E93C2863D638}" type="presParOf" srcId="{CA7862A1-46AE-4C0C-90DB-A69215C3C5FA}" destId="{4E8A6B7B-CB54-485B-A0F4-07BB76E5F2AC}" srcOrd="0" destOrd="0" presId="urn:microsoft.com/office/officeart/2005/8/layout/orgChart1"/>
    <dgm:cxn modelId="{2BCC2C1F-4B55-4B7C-AEB0-E4905DE64091}" type="presParOf" srcId="{4E8A6B7B-CB54-485B-A0F4-07BB76E5F2AC}" destId="{4DC795C3-035B-4F61-B957-A16B487F8E78}" srcOrd="0" destOrd="0" presId="urn:microsoft.com/office/officeart/2005/8/layout/orgChart1"/>
    <dgm:cxn modelId="{4BAB5D63-C57E-4638-9045-52045AF5CE81}" type="presParOf" srcId="{4E8A6B7B-CB54-485B-A0F4-07BB76E5F2AC}" destId="{39D90257-EA99-4F7F-AD4F-15A87271340D}" srcOrd="1" destOrd="0" presId="urn:microsoft.com/office/officeart/2005/8/layout/orgChart1"/>
    <dgm:cxn modelId="{B1C3272E-230B-41EF-B19B-32458CB2E103}" type="presParOf" srcId="{CA7862A1-46AE-4C0C-90DB-A69215C3C5FA}" destId="{9A18B47F-903D-44D6-B632-8A089C75F3F6}" srcOrd="1" destOrd="0" presId="urn:microsoft.com/office/officeart/2005/8/layout/orgChart1"/>
    <dgm:cxn modelId="{CB8AD522-BF32-4F3B-BDEC-DBD4D2086640}" type="presParOf" srcId="{CA7862A1-46AE-4C0C-90DB-A69215C3C5FA}" destId="{C82F17C1-2E2C-406A-A111-BF50B109171E}" srcOrd="2" destOrd="0" presId="urn:microsoft.com/office/officeart/2005/8/layout/orgChart1"/>
    <dgm:cxn modelId="{A2EEF585-8852-41B5-A893-F49330B0CED1}" type="presParOf" srcId="{9A0F3362-F1E4-462F-AE4B-AD921DA64F3C}" destId="{79A0D51F-2FA9-4670-8947-8739DDDEA61A}" srcOrd="2" destOrd="0" presId="urn:microsoft.com/office/officeart/2005/8/layout/orgChart1"/>
    <dgm:cxn modelId="{0758C8B4-E725-49D6-A15D-C946C895C672}" type="presParOf" srcId="{CAC68109-E32E-43C1-ABBF-AFAA478F2155}" destId="{98D6AD82-F73F-43E3-AB87-59408B9584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كَلِمَات المُبَارَكَة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عِيد سَعِيد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عِيد مُبَارَك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كُلّ عَام وَأَنْتُمْ بِخَيْر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3"/>
      <dgm:spPr/>
    </dgm:pt>
    <dgm:pt modelId="{CC1912E5-215E-403E-A28F-018A9943EE0E}" type="pres">
      <dgm:prSet presAssocID="{C2388991-07F6-442E-AC47-6DB9B9EA3568}" presName="connTx" presStyleLbl="parChTrans1D2" presStyleIdx="0" presStyleCnt="3"/>
      <dgm:spPr/>
    </dgm:pt>
    <dgm:pt modelId="{D76B4B5C-4592-4226-BFF2-97E54732AC2F}" type="pres">
      <dgm:prSet presAssocID="{183B88EE-A8DB-4B20-BB7C-DFE461B111D0}" presName="node" presStyleLbl="node1" presStyleIdx="0" presStyleCnt="3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3"/>
      <dgm:spPr/>
    </dgm:pt>
    <dgm:pt modelId="{BEA67E68-2ADB-4E42-A8E2-E267BF9D6556}" type="pres">
      <dgm:prSet presAssocID="{254AE587-813E-4F31-B7A5-7B3187897ADE}" presName="connTx" presStyleLbl="parChTrans1D2" presStyleIdx="1" presStyleCnt="3"/>
      <dgm:spPr/>
    </dgm:pt>
    <dgm:pt modelId="{BFCC64D9-A169-41D1-B6EF-0EC42675CECF}" type="pres">
      <dgm:prSet presAssocID="{6D138601-B780-4AC6-8ECF-3BE33E2C6B77}" presName="node" presStyleLbl="node1" presStyleIdx="1" presStyleCnt="3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3"/>
      <dgm:spPr/>
    </dgm:pt>
    <dgm:pt modelId="{FAD6C87C-51D7-4C77-B39A-2F60E302F23C}" type="pres">
      <dgm:prSet presAssocID="{9A1CA1D5-06AC-4AA4-9AE1-2F0FC95F2711}" presName="connTx" presStyleLbl="parChTrans1D2" presStyleIdx="2" presStyleCnt="3"/>
      <dgm:spPr/>
    </dgm:pt>
    <dgm:pt modelId="{6DA2094A-F5F8-46FF-8774-1564261B37E1}" type="pres">
      <dgm:prSet presAssocID="{C1FAE245-3ABC-4B24-9F30-ED935D6AC081}" presName="node" presStyleLbl="node1" presStyleIdx="2" presStyleCnt="3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يَدْعُو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يَحْتَفِل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يُشَارِك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يَجْتَمِع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AD527-4A80-4094-8888-BA204394B22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يَتَبَادَل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579F75-C050-4B48-9DC2-252D9324CC3C}" type="parTrans" cxnId="{8C3D94F5-E960-4C68-AD5E-10F979663B82}">
      <dgm:prSet/>
      <dgm:spPr/>
      <dgm:t>
        <a:bodyPr/>
        <a:lstStyle/>
        <a:p>
          <a:endParaRPr lang="en-US"/>
        </a:p>
      </dgm:t>
    </dgm:pt>
    <dgm:pt modelId="{68BBEF49-D791-4568-98C7-2E3F8786C52E}" type="sibTrans" cxnId="{8C3D94F5-E960-4C68-AD5E-10F979663B82}">
      <dgm:prSet/>
      <dgm:spPr/>
    </dgm:pt>
    <dgm:pt modelId="{CB8015A6-E51C-4326-8095-F0ECAA83B44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يُوَزِّع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746045-91BA-4B9D-882F-E51FB60EE44F}" type="parTrans" cxnId="{E7602E20-8C15-47E6-8A89-113EE30E95E5}">
      <dgm:prSet/>
      <dgm:spPr/>
      <dgm:t>
        <a:bodyPr/>
        <a:lstStyle/>
        <a:p>
          <a:endParaRPr lang="en-US"/>
        </a:p>
      </dgm:t>
    </dgm:pt>
    <dgm:pt modelId="{BA72C936-CC92-449E-95C7-0FB4843399B6}" type="sibTrans" cxnId="{E7602E20-8C15-47E6-8A89-113EE30E95E5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6"/>
      <dgm:spPr/>
    </dgm:pt>
    <dgm:pt modelId="{CC1912E5-215E-403E-A28F-018A9943EE0E}" type="pres">
      <dgm:prSet presAssocID="{C2388991-07F6-442E-AC47-6DB9B9EA3568}" presName="connTx" presStyleLbl="parChTrans1D2" presStyleIdx="0" presStyleCnt="6"/>
      <dgm:spPr/>
    </dgm:pt>
    <dgm:pt modelId="{D76B4B5C-4592-4226-BFF2-97E54732AC2F}" type="pres">
      <dgm:prSet presAssocID="{183B88EE-A8DB-4B20-BB7C-DFE461B111D0}" presName="node" presStyleLbl="node1" presStyleIdx="0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6"/>
      <dgm:spPr/>
    </dgm:pt>
    <dgm:pt modelId="{BEA67E68-2ADB-4E42-A8E2-E267BF9D6556}" type="pres">
      <dgm:prSet presAssocID="{254AE587-813E-4F31-B7A5-7B3187897ADE}" presName="connTx" presStyleLbl="parChTrans1D2" presStyleIdx="1" presStyleCnt="6"/>
      <dgm:spPr/>
    </dgm:pt>
    <dgm:pt modelId="{BFCC64D9-A169-41D1-B6EF-0EC42675CECF}" type="pres">
      <dgm:prSet presAssocID="{6D138601-B780-4AC6-8ECF-3BE33E2C6B77}" presName="node" presStyleLbl="node1" presStyleIdx="1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6"/>
      <dgm:spPr/>
    </dgm:pt>
    <dgm:pt modelId="{FAD6C87C-51D7-4C77-B39A-2F60E302F23C}" type="pres">
      <dgm:prSet presAssocID="{9A1CA1D5-06AC-4AA4-9AE1-2F0FC95F2711}" presName="connTx" presStyleLbl="parChTrans1D2" presStyleIdx="2" presStyleCnt="6"/>
      <dgm:spPr/>
    </dgm:pt>
    <dgm:pt modelId="{6DA2094A-F5F8-46FF-8774-1564261B37E1}" type="pres">
      <dgm:prSet presAssocID="{C1FAE245-3ABC-4B24-9F30-ED935D6AC081}" presName="node" presStyleLbl="node1" presStyleIdx="2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6"/>
      <dgm:spPr/>
    </dgm:pt>
    <dgm:pt modelId="{C2E00B56-D313-43AF-B0B8-EE9EE0E45574}" type="pres">
      <dgm:prSet presAssocID="{102BB25D-1F0C-4DC0-9899-60DF75E61A4C}" presName="connTx" presStyleLbl="parChTrans1D2" presStyleIdx="3" presStyleCnt="6"/>
      <dgm:spPr/>
    </dgm:pt>
    <dgm:pt modelId="{B6BAC1A6-4BC3-4BB6-9C63-EE1B9FB7E618}" type="pres">
      <dgm:prSet presAssocID="{00B774C7-310D-4187-8044-8F79221C96D4}" presName="node" presStyleLbl="node1" presStyleIdx="3" presStyleCnt="6">
        <dgm:presLayoutVars>
          <dgm:bulletEnabled val="1"/>
        </dgm:presLayoutVars>
      </dgm:prSet>
      <dgm:spPr/>
    </dgm:pt>
    <dgm:pt modelId="{F9EEA6D6-FF80-4A0F-8663-24344E70BFEE}" type="pres">
      <dgm:prSet presAssocID="{75579F75-C050-4B48-9DC2-252D9324CC3C}" presName="Name9" presStyleLbl="parChTrans1D2" presStyleIdx="4" presStyleCnt="6"/>
      <dgm:spPr/>
    </dgm:pt>
    <dgm:pt modelId="{C7C056E3-0B92-46E9-AA7F-EC4FB9B1AD50}" type="pres">
      <dgm:prSet presAssocID="{75579F75-C050-4B48-9DC2-252D9324CC3C}" presName="connTx" presStyleLbl="parChTrans1D2" presStyleIdx="4" presStyleCnt="6"/>
      <dgm:spPr/>
    </dgm:pt>
    <dgm:pt modelId="{7F711A10-4023-4B11-B16D-650ED9FE2D35}" type="pres">
      <dgm:prSet presAssocID="{D8BAD527-4A80-4094-8888-BA204394B223}" presName="node" presStyleLbl="node1" presStyleIdx="4" presStyleCnt="6">
        <dgm:presLayoutVars>
          <dgm:bulletEnabled val="1"/>
        </dgm:presLayoutVars>
      </dgm:prSet>
      <dgm:spPr/>
    </dgm:pt>
    <dgm:pt modelId="{A096775B-F371-4B85-BC65-E4489305F760}" type="pres">
      <dgm:prSet presAssocID="{85746045-91BA-4B9D-882F-E51FB60EE44F}" presName="Name9" presStyleLbl="parChTrans1D2" presStyleIdx="5" presStyleCnt="6"/>
      <dgm:spPr/>
    </dgm:pt>
    <dgm:pt modelId="{790E7402-E71D-4717-AD0D-91CAF99381B0}" type="pres">
      <dgm:prSet presAssocID="{85746045-91BA-4B9D-882F-E51FB60EE44F}" presName="connTx" presStyleLbl="parChTrans1D2" presStyleIdx="5" presStyleCnt="6"/>
      <dgm:spPr/>
    </dgm:pt>
    <dgm:pt modelId="{E4664666-D406-4CF5-82F6-9A489926C6DB}" type="pres">
      <dgm:prSet presAssocID="{CB8015A6-E51C-4326-8095-F0ECAA83B44E}" presName="node" presStyleLbl="node1" presStyleIdx="5" presStyleCnt="6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487961A-2330-4D32-9590-5889ACB7F553}" type="presOf" srcId="{85746045-91BA-4B9D-882F-E51FB60EE44F}" destId="{A096775B-F371-4B85-BC65-E4489305F760}" srcOrd="0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E7602E20-8C15-47E6-8A89-113EE30E95E5}" srcId="{915165F4-27B5-4EAB-944C-A9BA2AAB4DE3}" destId="{CB8015A6-E51C-4326-8095-F0ECAA83B44E}" srcOrd="5" destOrd="0" parTransId="{85746045-91BA-4B9D-882F-E51FB60EE44F}" sibTransId="{BA72C936-CC92-449E-95C7-0FB4843399B6}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163F3358-659A-4D1C-8B1C-4A63D9690D01}" type="presOf" srcId="{85746045-91BA-4B9D-882F-E51FB60EE44F}" destId="{790E7402-E71D-4717-AD0D-91CAF99381B0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9DFA7FA3-E353-4267-AF63-08FCA75EFD8E}" type="presOf" srcId="{75579F75-C050-4B48-9DC2-252D9324CC3C}" destId="{C7C056E3-0B92-46E9-AA7F-EC4FB9B1AD50}" srcOrd="1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462587B0-F206-4626-8567-A6DA0D8923E0}" type="presOf" srcId="{75579F75-C050-4B48-9DC2-252D9324CC3C}" destId="{F9EEA6D6-FF80-4A0F-8663-24344E70BFEE}" srcOrd="0" destOrd="0" presId="urn:microsoft.com/office/officeart/2005/8/layout/radial1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3C672E1-483A-4210-9119-9474AF27BD11}" type="presOf" srcId="{CB8015A6-E51C-4326-8095-F0ECAA83B44E}" destId="{E4664666-D406-4CF5-82F6-9A489926C6DB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B7870EC-6B9F-4CA2-9717-4EE7BE2246B4}" type="presOf" srcId="{D8BAD527-4A80-4094-8888-BA204394B223}" destId="{7F711A10-4023-4B11-B16D-650ED9FE2D35}" srcOrd="0" destOrd="0" presId="urn:microsoft.com/office/officeart/2005/8/layout/radial1"/>
    <dgm:cxn modelId="{8C3D94F5-E960-4C68-AD5E-10F979663B82}" srcId="{915165F4-27B5-4EAB-944C-A9BA2AAB4DE3}" destId="{D8BAD527-4A80-4094-8888-BA204394B223}" srcOrd="4" destOrd="0" parTransId="{75579F75-C050-4B48-9DC2-252D9324CC3C}" sibTransId="{68BBEF49-D791-4568-98C7-2E3F8786C52E}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193BEC66-F8BE-42DF-9A83-05F04958B9FE}" type="presParOf" srcId="{7F8C1E0C-5CCF-401C-BBAD-ABCA7E9C1736}" destId="{F9EEA6D6-FF80-4A0F-8663-24344E70BFEE}" srcOrd="9" destOrd="0" presId="urn:microsoft.com/office/officeart/2005/8/layout/radial1"/>
    <dgm:cxn modelId="{90A1A74F-5CC4-48B2-AB2E-D74169FECD60}" type="presParOf" srcId="{F9EEA6D6-FF80-4A0F-8663-24344E70BFEE}" destId="{C7C056E3-0B92-46E9-AA7F-EC4FB9B1AD50}" srcOrd="0" destOrd="0" presId="urn:microsoft.com/office/officeart/2005/8/layout/radial1"/>
    <dgm:cxn modelId="{46411B39-EC92-492A-ABAE-6524F7D02AED}" type="presParOf" srcId="{7F8C1E0C-5CCF-401C-BBAD-ABCA7E9C1736}" destId="{7F711A10-4023-4B11-B16D-650ED9FE2D35}" srcOrd="10" destOrd="0" presId="urn:microsoft.com/office/officeart/2005/8/layout/radial1"/>
    <dgm:cxn modelId="{13269768-46CD-4132-9191-C99EF99A2FCB}" type="presParOf" srcId="{7F8C1E0C-5CCF-401C-BBAD-ABCA7E9C1736}" destId="{A096775B-F371-4B85-BC65-E4489305F760}" srcOrd="11" destOrd="0" presId="urn:microsoft.com/office/officeart/2005/8/layout/radial1"/>
    <dgm:cxn modelId="{30FAB0B2-72A4-4B99-85D2-136A9C51E9E3}" type="presParOf" srcId="{A096775B-F371-4B85-BC65-E4489305F760}" destId="{790E7402-E71D-4717-AD0D-91CAF99381B0}" srcOrd="0" destOrd="0" presId="urn:microsoft.com/office/officeart/2005/8/layout/radial1"/>
    <dgm:cxn modelId="{387D1C18-6A4A-473A-87AC-B0E812DF755E}" type="presParOf" srcId="{7F8C1E0C-5CCF-401C-BBAD-ABCA7E9C1736}" destId="{E4664666-D406-4CF5-82F6-9A489926C6DB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السَّلَام عَلَيْكُمْ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مُبَارَك النَّجَاحِ يَا سَالِم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وَعَلَيْكُم السَّلَام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أَهْلاً صَالِح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شُكْرًا لِأَنَّكَ قَبِلْتَ دَعْوَتِي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تَفَضَّلْ هَذِهِ الأَزْهَار.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سَلِمَتْ يَدَاكَ.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أَنَا أُحِبُّ الأَزْهَارَ كَثِيرًا.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هُنَاكَ كَثِير مِن الزِّينَة وَالهَدَايَا.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يَبْدُو أَنَّهَا حَفْلَةٌ كَبِيرَة.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algn="ctr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نَعَم. أَصْدِقَائِي كَثِيرُون.</a:t>
          </a:r>
        </a:p>
        <a:p>
          <a:pPr algn="ctr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وَهُمْ يُشَارِكُونَنِي فَرْحَة النَّجَاح.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عِنْدَمَا أَتَخَرَّج سَأَدْعُو كُلَّ أَصْدِقَائِي إِلَى حَفْلَةٍ كَبِيرَة مِثْلِ هَذِهِ.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أَتَمَنَّى لَكَ النَّجَاح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714C9-0D65-48D4-B8ED-C9029B776117}">
      <dsp:nvSpPr>
        <dsp:cNvPr id="0" name=""/>
        <dsp:cNvSpPr/>
      </dsp:nvSpPr>
      <dsp:spPr>
        <a:xfrm>
          <a:off x="4082643" y="1853426"/>
          <a:ext cx="160762" cy="3965469"/>
        </a:xfrm>
        <a:custGeom>
          <a:avLst/>
          <a:gdLst/>
          <a:ahLst/>
          <a:cxnLst/>
          <a:rect l="0" t="0" r="0" b="0"/>
          <a:pathLst>
            <a:path>
              <a:moveTo>
                <a:pt x="160762" y="0"/>
              </a:moveTo>
              <a:lnTo>
                <a:pt x="160762" y="3965469"/>
              </a:lnTo>
              <a:lnTo>
                <a:pt x="0" y="39654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A3A54-82DB-4D26-BF5C-09DA5AD87BEA}">
      <dsp:nvSpPr>
        <dsp:cNvPr id="0" name=""/>
        <dsp:cNvSpPr/>
      </dsp:nvSpPr>
      <dsp:spPr>
        <a:xfrm>
          <a:off x="4243406" y="1853426"/>
          <a:ext cx="160762" cy="3965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5469"/>
              </a:lnTo>
              <a:lnTo>
                <a:pt x="160762" y="39654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3B85F-71C2-498F-94CC-8F69A46A0CA4}">
      <dsp:nvSpPr>
        <dsp:cNvPr id="0" name=""/>
        <dsp:cNvSpPr/>
      </dsp:nvSpPr>
      <dsp:spPr>
        <a:xfrm>
          <a:off x="4082643" y="1853426"/>
          <a:ext cx="160762" cy="2878410"/>
        </a:xfrm>
        <a:custGeom>
          <a:avLst/>
          <a:gdLst/>
          <a:ahLst/>
          <a:cxnLst/>
          <a:rect l="0" t="0" r="0" b="0"/>
          <a:pathLst>
            <a:path>
              <a:moveTo>
                <a:pt x="160762" y="0"/>
              </a:moveTo>
              <a:lnTo>
                <a:pt x="160762" y="2878410"/>
              </a:lnTo>
              <a:lnTo>
                <a:pt x="0" y="28784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1558C-5F06-4868-AB24-DA345935E691}">
      <dsp:nvSpPr>
        <dsp:cNvPr id="0" name=""/>
        <dsp:cNvSpPr/>
      </dsp:nvSpPr>
      <dsp:spPr>
        <a:xfrm>
          <a:off x="4243406" y="1853426"/>
          <a:ext cx="160762" cy="2878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410"/>
              </a:lnTo>
              <a:lnTo>
                <a:pt x="160762" y="28784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6FFD4-5AEE-4487-B056-471D332394E0}">
      <dsp:nvSpPr>
        <dsp:cNvPr id="0" name=""/>
        <dsp:cNvSpPr/>
      </dsp:nvSpPr>
      <dsp:spPr>
        <a:xfrm>
          <a:off x="4082643" y="1853426"/>
          <a:ext cx="160762" cy="1791351"/>
        </a:xfrm>
        <a:custGeom>
          <a:avLst/>
          <a:gdLst/>
          <a:ahLst/>
          <a:cxnLst/>
          <a:rect l="0" t="0" r="0" b="0"/>
          <a:pathLst>
            <a:path>
              <a:moveTo>
                <a:pt x="160762" y="0"/>
              </a:moveTo>
              <a:lnTo>
                <a:pt x="160762" y="1791351"/>
              </a:lnTo>
              <a:lnTo>
                <a:pt x="0" y="179135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538FF-3EF8-4129-BFC0-F9BE60220316}">
      <dsp:nvSpPr>
        <dsp:cNvPr id="0" name=""/>
        <dsp:cNvSpPr/>
      </dsp:nvSpPr>
      <dsp:spPr>
        <a:xfrm>
          <a:off x="4243406" y="1853426"/>
          <a:ext cx="160762" cy="1791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1351"/>
              </a:lnTo>
              <a:lnTo>
                <a:pt x="160762" y="179135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BEB1D-9D1E-406D-9256-8745DFF281E7}">
      <dsp:nvSpPr>
        <dsp:cNvPr id="0" name=""/>
        <dsp:cNvSpPr/>
      </dsp:nvSpPr>
      <dsp:spPr>
        <a:xfrm>
          <a:off x="4051287" y="1853426"/>
          <a:ext cx="192118" cy="704291"/>
        </a:xfrm>
        <a:custGeom>
          <a:avLst/>
          <a:gdLst/>
          <a:ahLst/>
          <a:cxnLst/>
          <a:rect l="0" t="0" r="0" b="0"/>
          <a:pathLst>
            <a:path>
              <a:moveTo>
                <a:pt x="192118" y="0"/>
              </a:moveTo>
              <a:lnTo>
                <a:pt x="192118" y="704291"/>
              </a:lnTo>
              <a:lnTo>
                <a:pt x="0" y="70429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5101-9036-4E5D-A8F1-E28B744115B6}">
      <dsp:nvSpPr>
        <dsp:cNvPr id="0" name=""/>
        <dsp:cNvSpPr/>
      </dsp:nvSpPr>
      <dsp:spPr>
        <a:xfrm>
          <a:off x="4243406" y="1853426"/>
          <a:ext cx="160762" cy="704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4291"/>
              </a:lnTo>
              <a:lnTo>
                <a:pt x="160762" y="70429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34616-2232-4E56-ACCB-1182B1613417}">
      <dsp:nvSpPr>
        <dsp:cNvPr id="0" name=""/>
        <dsp:cNvSpPr/>
      </dsp:nvSpPr>
      <dsp:spPr>
        <a:xfrm>
          <a:off x="4243406" y="766367"/>
          <a:ext cx="1852593" cy="321524"/>
        </a:xfrm>
        <a:custGeom>
          <a:avLst/>
          <a:gdLst/>
          <a:ahLst/>
          <a:cxnLst/>
          <a:rect l="0" t="0" r="0" b="0"/>
          <a:pathLst>
            <a:path>
              <a:moveTo>
                <a:pt x="1852593" y="0"/>
              </a:moveTo>
              <a:lnTo>
                <a:pt x="1852593" y="160762"/>
              </a:lnTo>
              <a:lnTo>
                <a:pt x="0" y="160762"/>
              </a:lnTo>
              <a:lnTo>
                <a:pt x="0" y="32152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FC015-026A-4F04-8ED2-29D15138E6A6}">
      <dsp:nvSpPr>
        <dsp:cNvPr id="0" name=""/>
        <dsp:cNvSpPr/>
      </dsp:nvSpPr>
      <dsp:spPr>
        <a:xfrm>
          <a:off x="7787831" y="1853426"/>
          <a:ext cx="160762" cy="2878410"/>
        </a:xfrm>
        <a:custGeom>
          <a:avLst/>
          <a:gdLst/>
          <a:ahLst/>
          <a:cxnLst/>
          <a:rect l="0" t="0" r="0" b="0"/>
          <a:pathLst>
            <a:path>
              <a:moveTo>
                <a:pt x="160762" y="0"/>
              </a:moveTo>
              <a:lnTo>
                <a:pt x="160762" y="2878410"/>
              </a:lnTo>
              <a:lnTo>
                <a:pt x="0" y="28784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39725-4D9F-4E37-9D6A-D55E4C48E92A}">
      <dsp:nvSpPr>
        <dsp:cNvPr id="0" name=""/>
        <dsp:cNvSpPr/>
      </dsp:nvSpPr>
      <dsp:spPr>
        <a:xfrm>
          <a:off x="7948593" y="1853426"/>
          <a:ext cx="160762" cy="2878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410"/>
              </a:lnTo>
              <a:lnTo>
                <a:pt x="160762" y="28784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931BA-1C08-484C-BC10-D4FB276973F9}">
      <dsp:nvSpPr>
        <dsp:cNvPr id="0" name=""/>
        <dsp:cNvSpPr/>
      </dsp:nvSpPr>
      <dsp:spPr>
        <a:xfrm>
          <a:off x="7787831" y="1853426"/>
          <a:ext cx="160762" cy="1793754"/>
        </a:xfrm>
        <a:custGeom>
          <a:avLst/>
          <a:gdLst/>
          <a:ahLst/>
          <a:cxnLst/>
          <a:rect l="0" t="0" r="0" b="0"/>
          <a:pathLst>
            <a:path>
              <a:moveTo>
                <a:pt x="160762" y="0"/>
              </a:moveTo>
              <a:lnTo>
                <a:pt x="160762" y="1793754"/>
              </a:lnTo>
              <a:lnTo>
                <a:pt x="0" y="17937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BDB63-338C-44E9-AED6-C22784AD4EA9}">
      <dsp:nvSpPr>
        <dsp:cNvPr id="0" name=""/>
        <dsp:cNvSpPr/>
      </dsp:nvSpPr>
      <dsp:spPr>
        <a:xfrm>
          <a:off x="7948593" y="1853426"/>
          <a:ext cx="160762" cy="1791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1351"/>
              </a:lnTo>
              <a:lnTo>
                <a:pt x="160762" y="179135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A54EE-683F-40D3-9B48-58B1F70440EA}">
      <dsp:nvSpPr>
        <dsp:cNvPr id="0" name=""/>
        <dsp:cNvSpPr/>
      </dsp:nvSpPr>
      <dsp:spPr>
        <a:xfrm>
          <a:off x="7787831" y="1853426"/>
          <a:ext cx="160762" cy="704291"/>
        </a:xfrm>
        <a:custGeom>
          <a:avLst/>
          <a:gdLst/>
          <a:ahLst/>
          <a:cxnLst/>
          <a:rect l="0" t="0" r="0" b="0"/>
          <a:pathLst>
            <a:path>
              <a:moveTo>
                <a:pt x="160762" y="0"/>
              </a:moveTo>
              <a:lnTo>
                <a:pt x="160762" y="704291"/>
              </a:lnTo>
              <a:lnTo>
                <a:pt x="0" y="70429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2ED33-8EA0-4FCE-83D0-3189CD38A0CD}">
      <dsp:nvSpPr>
        <dsp:cNvPr id="0" name=""/>
        <dsp:cNvSpPr/>
      </dsp:nvSpPr>
      <dsp:spPr>
        <a:xfrm>
          <a:off x="7948593" y="1853426"/>
          <a:ext cx="199911" cy="704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4291"/>
              </a:lnTo>
              <a:lnTo>
                <a:pt x="199911" y="70429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33B68-08B8-4D35-869D-29EA865B3738}">
      <dsp:nvSpPr>
        <dsp:cNvPr id="0" name=""/>
        <dsp:cNvSpPr/>
      </dsp:nvSpPr>
      <dsp:spPr>
        <a:xfrm>
          <a:off x="6095999" y="766367"/>
          <a:ext cx="1852593" cy="321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62"/>
              </a:lnTo>
              <a:lnTo>
                <a:pt x="1852593" y="160762"/>
              </a:lnTo>
              <a:lnTo>
                <a:pt x="1852593" y="32152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29231-AA88-4C01-B8E8-FD51B4CAED3D}">
      <dsp:nvSpPr>
        <dsp:cNvPr id="0" name=""/>
        <dsp:cNvSpPr/>
      </dsp:nvSpPr>
      <dsp:spPr>
        <a:xfrm>
          <a:off x="5330465" y="832"/>
          <a:ext cx="1531069" cy="7655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المُنَاسَبَات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30465" y="832"/>
        <a:ext cx="1531069" cy="765534"/>
      </dsp:txXfrm>
    </dsp:sp>
    <dsp:sp modelId="{1877125B-2192-4ACC-AA54-58271AF6D910}">
      <dsp:nvSpPr>
        <dsp:cNvPr id="0" name=""/>
        <dsp:cNvSpPr/>
      </dsp:nvSpPr>
      <dsp:spPr>
        <a:xfrm>
          <a:off x="7183059" y="1087891"/>
          <a:ext cx="1531069" cy="7655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سَعِيدَة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83059" y="1087891"/>
        <a:ext cx="1531069" cy="765534"/>
      </dsp:txXfrm>
    </dsp:sp>
    <dsp:sp modelId="{69DB3A08-DC3E-40F9-ACEE-05B9FBB47B10}">
      <dsp:nvSpPr>
        <dsp:cNvPr id="0" name=""/>
        <dsp:cNvSpPr/>
      </dsp:nvSpPr>
      <dsp:spPr>
        <a:xfrm>
          <a:off x="8148505" y="2174951"/>
          <a:ext cx="1531069" cy="7655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حَفْلَة التَّخَرُّج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48505" y="2174951"/>
        <a:ext cx="1531069" cy="765534"/>
      </dsp:txXfrm>
    </dsp:sp>
    <dsp:sp modelId="{5192CFA6-8DA6-469E-87E0-26F3352ECDE1}">
      <dsp:nvSpPr>
        <dsp:cNvPr id="0" name=""/>
        <dsp:cNvSpPr/>
      </dsp:nvSpPr>
      <dsp:spPr>
        <a:xfrm>
          <a:off x="6256762" y="2174951"/>
          <a:ext cx="1531069" cy="7655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حَفْلَة الزَّوَاج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256762" y="2174951"/>
        <a:ext cx="1531069" cy="765534"/>
      </dsp:txXfrm>
    </dsp:sp>
    <dsp:sp modelId="{960F8FA3-3211-4964-BC9E-F3E66B7E6442}">
      <dsp:nvSpPr>
        <dsp:cNvPr id="0" name=""/>
        <dsp:cNvSpPr/>
      </dsp:nvSpPr>
      <dsp:spPr>
        <a:xfrm>
          <a:off x="8109356" y="3262010"/>
          <a:ext cx="1531069" cy="7655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عِيد الفِطْر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09356" y="3262010"/>
        <a:ext cx="1531069" cy="765534"/>
      </dsp:txXfrm>
    </dsp:sp>
    <dsp:sp modelId="{05CDE23A-D456-4DC0-82BE-A1D0723F18BB}">
      <dsp:nvSpPr>
        <dsp:cNvPr id="0" name=""/>
        <dsp:cNvSpPr/>
      </dsp:nvSpPr>
      <dsp:spPr>
        <a:xfrm>
          <a:off x="6256762" y="3264414"/>
          <a:ext cx="1531069" cy="7655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عِيد الأَضْحَى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256762" y="3264414"/>
        <a:ext cx="1531069" cy="765534"/>
      </dsp:txXfrm>
    </dsp:sp>
    <dsp:sp modelId="{B50A41B8-4169-42F8-A64A-49842779398E}">
      <dsp:nvSpPr>
        <dsp:cNvPr id="0" name=""/>
        <dsp:cNvSpPr/>
      </dsp:nvSpPr>
      <dsp:spPr>
        <a:xfrm>
          <a:off x="8109356" y="4349069"/>
          <a:ext cx="1531069" cy="7655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عِيدُ المِيلَاد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09356" y="4349069"/>
        <a:ext cx="1531069" cy="765534"/>
      </dsp:txXfrm>
    </dsp:sp>
    <dsp:sp modelId="{B72F3BA4-91C5-472B-9D75-681597210A0D}">
      <dsp:nvSpPr>
        <dsp:cNvPr id="0" name=""/>
        <dsp:cNvSpPr/>
      </dsp:nvSpPr>
      <dsp:spPr>
        <a:xfrm>
          <a:off x="6256762" y="4349069"/>
          <a:ext cx="1531069" cy="7655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العُطْلَة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256762" y="4349069"/>
        <a:ext cx="1531069" cy="765534"/>
      </dsp:txXfrm>
    </dsp:sp>
    <dsp:sp modelId="{99CB9A05-B64B-48EA-9670-BC20C9084EAD}">
      <dsp:nvSpPr>
        <dsp:cNvPr id="0" name=""/>
        <dsp:cNvSpPr/>
      </dsp:nvSpPr>
      <dsp:spPr>
        <a:xfrm>
          <a:off x="3477871" y="1087891"/>
          <a:ext cx="1531069" cy="7655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حَزيِنَة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77871" y="1087891"/>
        <a:ext cx="1531069" cy="765534"/>
      </dsp:txXfrm>
    </dsp:sp>
    <dsp:sp modelId="{D3D57B7D-50F5-49F9-BCFE-94A95349F2D2}">
      <dsp:nvSpPr>
        <dsp:cNvPr id="0" name=""/>
        <dsp:cNvSpPr/>
      </dsp:nvSpPr>
      <dsp:spPr>
        <a:xfrm>
          <a:off x="4404168" y="2174951"/>
          <a:ext cx="1531069" cy="7655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المَرَض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04168" y="2174951"/>
        <a:ext cx="1531069" cy="765534"/>
      </dsp:txXfrm>
    </dsp:sp>
    <dsp:sp modelId="{6781A412-854B-401F-A837-8E264F785A78}">
      <dsp:nvSpPr>
        <dsp:cNvPr id="0" name=""/>
        <dsp:cNvSpPr/>
      </dsp:nvSpPr>
      <dsp:spPr>
        <a:xfrm>
          <a:off x="2520218" y="2174951"/>
          <a:ext cx="1531069" cy="7655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الوَفَاة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0218" y="2174951"/>
        <a:ext cx="1531069" cy="765534"/>
      </dsp:txXfrm>
    </dsp:sp>
    <dsp:sp modelId="{011EF00B-AAC7-4F2E-B915-C0EC15876194}">
      <dsp:nvSpPr>
        <dsp:cNvPr id="0" name=""/>
        <dsp:cNvSpPr/>
      </dsp:nvSpPr>
      <dsp:spPr>
        <a:xfrm>
          <a:off x="4404168" y="3262010"/>
          <a:ext cx="1531069" cy="7655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الكَوَارِثُ الطَّبِيعِيَّة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04168" y="3262010"/>
        <a:ext cx="1531069" cy="765534"/>
      </dsp:txXfrm>
    </dsp:sp>
    <dsp:sp modelId="{6F4B8C03-F903-4270-88A0-11D100FF2B37}">
      <dsp:nvSpPr>
        <dsp:cNvPr id="0" name=""/>
        <dsp:cNvSpPr/>
      </dsp:nvSpPr>
      <dsp:spPr>
        <a:xfrm>
          <a:off x="2551574" y="3262010"/>
          <a:ext cx="1531069" cy="7655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الحَرْب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51574" y="3262010"/>
        <a:ext cx="1531069" cy="765534"/>
      </dsp:txXfrm>
    </dsp:sp>
    <dsp:sp modelId="{2BA59648-CF9B-4F82-8AA2-36611BF0F577}">
      <dsp:nvSpPr>
        <dsp:cNvPr id="0" name=""/>
        <dsp:cNvSpPr/>
      </dsp:nvSpPr>
      <dsp:spPr>
        <a:xfrm>
          <a:off x="4404168" y="4349069"/>
          <a:ext cx="1531069" cy="7655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الخَسَارَة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04168" y="4349069"/>
        <a:ext cx="1531069" cy="765534"/>
      </dsp:txXfrm>
    </dsp:sp>
    <dsp:sp modelId="{40A5EB14-DDF9-4698-BF2A-E7D0D4C2BB7F}">
      <dsp:nvSpPr>
        <dsp:cNvPr id="0" name=""/>
        <dsp:cNvSpPr/>
      </dsp:nvSpPr>
      <dsp:spPr>
        <a:xfrm>
          <a:off x="2551574" y="4349069"/>
          <a:ext cx="1531069" cy="7655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الهَزِيمَة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51574" y="4349069"/>
        <a:ext cx="1531069" cy="765534"/>
      </dsp:txXfrm>
    </dsp:sp>
    <dsp:sp modelId="{4FCA2E53-ED59-495C-8932-13D03A90C103}">
      <dsp:nvSpPr>
        <dsp:cNvPr id="0" name=""/>
        <dsp:cNvSpPr/>
      </dsp:nvSpPr>
      <dsp:spPr>
        <a:xfrm>
          <a:off x="4404168" y="5436128"/>
          <a:ext cx="1531069" cy="7655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الرُّسُوب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04168" y="5436128"/>
        <a:ext cx="1531069" cy="765534"/>
      </dsp:txXfrm>
    </dsp:sp>
    <dsp:sp modelId="{4DC795C3-035B-4F61-B957-A16B487F8E78}">
      <dsp:nvSpPr>
        <dsp:cNvPr id="0" name=""/>
        <dsp:cNvSpPr/>
      </dsp:nvSpPr>
      <dsp:spPr>
        <a:xfrm>
          <a:off x="2551574" y="5436128"/>
          <a:ext cx="1531069" cy="7655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>
              <a:latin typeface="Sakkal Majalla" panose="02000000000000000000" pitchFamily="2" charset="-78"/>
              <a:cs typeface="Sakkal Majalla" panose="02000000000000000000" pitchFamily="2" charset="-78"/>
            </a:rPr>
            <a:t>المَجَاعَة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51574" y="5436128"/>
        <a:ext cx="1531069" cy="765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935140" y="3023365"/>
          <a:ext cx="2321718" cy="2321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كَلِمَات المُبَارَكَة</a:t>
          </a:r>
          <a:endParaRPr lang="en-US" sz="4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5148" y="3363373"/>
        <a:ext cx="1641702" cy="1641702"/>
      </dsp:txXfrm>
    </dsp:sp>
    <dsp:sp modelId="{71B69F85-1912-4558-A098-2D12C841218B}">
      <dsp:nvSpPr>
        <dsp:cNvPr id="0" name=""/>
        <dsp:cNvSpPr/>
      </dsp:nvSpPr>
      <dsp:spPr>
        <a:xfrm rot="16200000">
          <a:off x="5746410" y="2656636"/>
          <a:ext cx="69917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917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78520" y="2656296"/>
        <a:ext cx="34958" cy="34958"/>
      </dsp:txXfrm>
    </dsp:sp>
    <dsp:sp modelId="{D76B4B5C-4592-4226-BFF2-97E54732AC2F}">
      <dsp:nvSpPr>
        <dsp:cNvPr id="0" name=""/>
        <dsp:cNvSpPr/>
      </dsp:nvSpPr>
      <dsp:spPr>
        <a:xfrm>
          <a:off x="4935140" y="2467"/>
          <a:ext cx="2321718" cy="23217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عِيد سَعِيد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5148" y="342475"/>
        <a:ext cx="1641702" cy="1641702"/>
      </dsp:txXfrm>
    </dsp:sp>
    <dsp:sp modelId="{2623C78E-3327-4CF7-9B66-1D164C855536}">
      <dsp:nvSpPr>
        <dsp:cNvPr id="0" name=""/>
        <dsp:cNvSpPr/>
      </dsp:nvSpPr>
      <dsp:spPr>
        <a:xfrm rot="1800000">
          <a:off x="7054497" y="4922310"/>
          <a:ext cx="69917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917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86607" y="4921969"/>
        <a:ext cx="34958" cy="34958"/>
      </dsp:txXfrm>
    </dsp:sp>
    <dsp:sp modelId="{BFCC64D9-A169-41D1-B6EF-0EC42675CECF}">
      <dsp:nvSpPr>
        <dsp:cNvPr id="0" name=""/>
        <dsp:cNvSpPr/>
      </dsp:nvSpPr>
      <dsp:spPr>
        <a:xfrm>
          <a:off x="7551314" y="4533813"/>
          <a:ext cx="2321718" cy="23217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عِيد مُبَارَك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1322" y="4873821"/>
        <a:ext cx="1641702" cy="1641702"/>
      </dsp:txXfrm>
    </dsp:sp>
    <dsp:sp modelId="{00F44ACB-C13F-421A-988C-C88821DF2FE0}">
      <dsp:nvSpPr>
        <dsp:cNvPr id="0" name=""/>
        <dsp:cNvSpPr/>
      </dsp:nvSpPr>
      <dsp:spPr>
        <a:xfrm rot="9000000">
          <a:off x="4438323" y="4922310"/>
          <a:ext cx="69917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917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70433" y="4921969"/>
        <a:ext cx="34958" cy="34958"/>
      </dsp:txXfrm>
    </dsp:sp>
    <dsp:sp modelId="{6DA2094A-F5F8-46FF-8774-1564261B37E1}">
      <dsp:nvSpPr>
        <dsp:cNvPr id="0" name=""/>
        <dsp:cNvSpPr/>
      </dsp:nvSpPr>
      <dsp:spPr>
        <a:xfrm>
          <a:off x="2318966" y="4533813"/>
          <a:ext cx="2321718" cy="23217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كُلّ عَام وَأَنْتُمْ بِخَيْر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8974" y="4873821"/>
        <a:ext cx="1641702" cy="1641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sz="6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يَدْعُو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 rot="19800000">
          <a:off x="6881376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2796573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286359" y="1241667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يَحْتَفِل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1520212"/>
        <a:ext cx="1344933" cy="1344933"/>
      </dsp:txXfrm>
    </dsp:sp>
    <dsp:sp modelId="{00F44ACB-C13F-421A-988C-C88821DF2FE0}">
      <dsp:nvSpPr>
        <dsp:cNvPr id="0" name=""/>
        <dsp:cNvSpPr/>
      </dsp:nvSpPr>
      <dsp:spPr>
        <a:xfrm rot="1800000">
          <a:off x="6881376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403289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7286359" y="3714309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يُشَارِك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3992854"/>
        <a:ext cx="1344933" cy="1344933"/>
      </dsp:txXfrm>
    </dsp:sp>
    <dsp:sp modelId="{0FF437C5-95B9-477E-8B5E-D66830CA9606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يَجْتَمِع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F9EEA6D6-FF80-4A0F-8663-24344E70BFEE}">
      <dsp:nvSpPr>
        <dsp:cNvPr id="0" name=""/>
        <dsp:cNvSpPr/>
      </dsp:nvSpPr>
      <dsp:spPr>
        <a:xfrm rot="9000000">
          <a:off x="4740005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4032895"/>
        <a:ext cx="28530" cy="28530"/>
      </dsp:txXfrm>
    </dsp:sp>
    <dsp:sp modelId="{7F711A10-4023-4B11-B16D-650ED9FE2D35}">
      <dsp:nvSpPr>
        <dsp:cNvPr id="0" name=""/>
        <dsp:cNvSpPr/>
      </dsp:nvSpPr>
      <dsp:spPr>
        <a:xfrm>
          <a:off x="3003617" y="3714309"/>
          <a:ext cx="1902023" cy="19020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يَتَبَادَل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3992854"/>
        <a:ext cx="1344933" cy="1344933"/>
      </dsp:txXfrm>
    </dsp:sp>
    <dsp:sp modelId="{A096775B-F371-4B85-BC65-E4489305F760}">
      <dsp:nvSpPr>
        <dsp:cNvPr id="0" name=""/>
        <dsp:cNvSpPr/>
      </dsp:nvSpPr>
      <dsp:spPr>
        <a:xfrm rot="12600000">
          <a:off x="4740005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2796573"/>
        <a:ext cx="28530" cy="28530"/>
      </dsp:txXfrm>
    </dsp:sp>
    <dsp:sp modelId="{E4664666-D406-4CF5-82F6-9A489926C6DB}">
      <dsp:nvSpPr>
        <dsp:cNvPr id="0" name=""/>
        <dsp:cNvSpPr/>
      </dsp:nvSpPr>
      <dsp:spPr>
        <a:xfrm>
          <a:off x="3003617" y="1241667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يُوَزِّع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1520212"/>
        <a:ext cx="1344933" cy="13449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السَّلَام عَلَيْكُمْ</a:t>
          </a:r>
        </a:p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مُبَارَك النَّجَاحِ يَا سَالِم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وَعَلَيْكُم السَّلَام</a:t>
          </a:r>
        </a:p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أَهْلاً صَالِح</a:t>
          </a:r>
        </a:p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شُكْرًا لِأَنَّكَ قَبِلْتَ دَعْوَتِي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marL="0" lvl="0" indent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تَفَضَّلْ هَذِهِ الأَزْهَار.</a:t>
          </a:r>
          <a:endParaRPr lang="en-US" sz="5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marL="0" lvl="0" indent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سَلِمَتْ يَدَاكَ.</a:t>
          </a:r>
        </a:p>
        <a:p>
          <a:pPr marL="0" lvl="0" indent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أَنَا أُحِبُّ الأَزْهَارَ كَثِيرًا.</a:t>
          </a:r>
          <a:endParaRPr lang="en-US" sz="5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هُنَاكَ كَثِير مِن الزِّينَة وَالهَدَايَا.</a:t>
          </a:r>
        </a:p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يَبْدُو أَنَّهَا حَفْلَةٌ كَبِيرَة.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نَعَم. أَصْدِقَائِي كَثِيرُون.</a:t>
          </a:r>
        </a:p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وَهُمْ يُشَارِكُونَنِي فَرْحَة النَّجَاح.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عِنْدَمَا أَتَخَرَّج سَأَدْعُو كُلَّ أَصْدِقَائِي إِلَى حَفْلَةٍ كَبِيرَة مِثْلِ هَذِهِ.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>
              <a:latin typeface="Sakkal Majalla" panose="02000000000000000000" pitchFamily="2" charset="-78"/>
              <a:cs typeface="Sakkal Majalla" panose="02000000000000000000" pitchFamily="2" charset="-78"/>
            </a:rPr>
            <a:t>أَتَمَنَّى لَكَ النَّجَاح</a:t>
          </a: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en-US" sz="1800" b="1" dirty="0"/>
              <a:t>23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Occasions (1)</a:t>
            </a:r>
            <a:br>
              <a:rPr lang="en-US" dirty="0"/>
            </a:br>
            <a:r>
              <a:rPr lang="ar-EG" dirty="0"/>
              <a:t>المناسبات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9BD620-8BAF-16E7-D191-4792C6AB7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417" y="2633869"/>
            <a:ext cx="2605703" cy="3420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C26338-8DAB-534E-6B8C-B5F2CCFF7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80" y="3873814"/>
            <a:ext cx="3658111" cy="24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7441217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0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291870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267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4175458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6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0316793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837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3B4E8-6D9E-4893-994F-DA2B7749F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942" y="2781209"/>
            <a:ext cx="7640116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EF362-2D66-4631-89A4-7554386A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991" y="121623"/>
            <a:ext cx="6828183" cy="67490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D129E7-3124-4B10-BB0D-5D05668FD558}"/>
              </a:ext>
            </a:extLst>
          </p:cNvPr>
          <p:cNvSpPr/>
          <p:nvPr/>
        </p:nvSpPr>
        <p:spPr>
          <a:xfrm>
            <a:off x="3536414" y="3838855"/>
            <a:ext cx="5759986" cy="1041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156DCD-43B6-486C-B5FF-8320224DBD04}"/>
              </a:ext>
            </a:extLst>
          </p:cNvPr>
          <p:cNvSpPr txBox="1"/>
          <p:nvPr/>
        </p:nvSpPr>
        <p:spPr>
          <a:xfrm>
            <a:off x="3800579" y="1239199"/>
            <a:ext cx="727353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noAutofit/>
          </a:bodyPr>
          <a:lstStyle/>
          <a:p>
            <a:r>
              <a:rPr lang="ar-EG" sz="4400" b="1" dirty="0">
                <a:solidFill>
                  <a:srgbClr val="930000"/>
                </a:solidFill>
              </a:rPr>
              <a:t>نَات</a:t>
            </a:r>
            <a:endParaRPr lang="en-US" sz="4400" b="1" dirty="0">
              <a:solidFill>
                <a:srgbClr val="9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65762-210A-436A-BB5E-AB5E3489E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EBC315-D555-4D2D-9423-D90F25670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CCC391-268E-4A60-970A-954191FA93BD}"/>
              </a:ext>
            </a:extLst>
          </p:cNvPr>
          <p:cNvGraphicFramePr/>
          <p:nvPr/>
        </p:nvGraphicFramePr>
        <p:xfrm>
          <a:off x="0" y="176270"/>
          <a:ext cx="12192000" cy="6202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281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39725-4D9F-4E37-9D6A-D55E4C48E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C4139725-4D9F-4E37-9D6A-D55E4C48E9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0A41B8-4169-42F8-A64A-498427793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B50A41B8-4169-42F8-A64A-498427793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CFC015-026A-4F04-8ED2-29D15138E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7CCFC015-026A-4F04-8ED2-29D15138E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2F3BA4-91C5-472B-9D75-681597210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B72F3BA4-91C5-472B-9D75-681597210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F538FF-3EF8-4129-BFC0-F9BE60220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graphicEl>
                                              <a:dgm id="{1CF538FF-3EF8-4129-BFC0-F9BE60220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1EF00B-AAC7-4F2E-B915-C0EC15876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graphicEl>
                                              <a:dgm id="{011EF00B-AAC7-4F2E-B915-C0EC158761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36FFD4-5AEE-4487-B056-471D33239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graphicEl>
                                              <a:dgm id="{7036FFD4-5AEE-4487-B056-471D332394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4B8C03-F903-4270-88A0-11D100FF2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>
                                            <p:graphicEl>
                                              <a:dgm id="{6F4B8C03-F903-4270-88A0-11D100FF2B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1558C-5F06-4868-AB24-DA345935E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">
                                            <p:graphicEl>
                                              <a:dgm id="{39B1558C-5F06-4868-AB24-DA345935E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A59648-CF9B-4F82-8AA2-36611BF0F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">
                                            <p:graphicEl>
                                              <a:dgm id="{2BA59648-CF9B-4F82-8AA2-36611BF0F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D3B85F-71C2-498F-94CC-8F69A46A0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92D3B85F-71C2-498F-94CC-8F69A46A0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A5EB14-DDF9-4698-BF2A-E7D0D4C2B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">
                                            <p:graphicEl>
                                              <a:dgm id="{40A5EB14-DDF9-4698-BF2A-E7D0D4C2B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1A3A54-82DB-4D26-BF5C-09DA5AD87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">
                                            <p:graphicEl>
                                              <a:dgm id="{F41A3A54-82DB-4D26-BF5C-09DA5AD87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CA2E53-ED59-495C-8932-13D03A90C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4FCA2E53-ED59-495C-8932-13D03A90C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7714C9-0D65-48D4-B8ED-C9029B776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">
                                            <p:graphicEl>
                                              <a:dgm id="{9A7714C9-0D65-48D4-B8ED-C9029B7761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C795C3-035B-4F61-B957-A16B487F8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">
                                            <p:graphicEl>
                                              <a:dgm id="{4DC795C3-035B-4F61-B957-A16B487F8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175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EEA6D6-FF80-4A0F-8663-24344E70B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F9EEA6D6-FF80-4A0F-8663-24344E70BF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711A10-4023-4B11-B16D-650ED9FE2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7F711A10-4023-4B11-B16D-650ED9FE2D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96775B-F371-4B85-BC65-E4489305F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A096775B-F371-4B85-BC65-E4489305F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664666-D406-4CF5-82F6-9A489926C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E4664666-D406-4CF5-82F6-9A489926C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0DD16F-58AC-4169-9CE3-9BB9C1DED2F7}"/>
              </a:ext>
            </a:extLst>
          </p:cNvPr>
          <p:cNvGrpSpPr/>
          <p:nvPr/>
        </p:nvGrpSpPr>
        <p:grpSpPr>
          <a:xfrm>
            <a:off x="2175915" y="1747605"/>
            <a:ext cx="7859222" cy="3362790"/>
            <a:chOff x="2175915" y="2504946"/>
            <a:chExt cx="7859222" cy="33627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07EDE94-1DB8-4D11-B8FD-4E7CE4C6C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5915" y="2504946"/>
              <a:ext cx="7840169" cy="184810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7DAE15-340C-412A-9154-2ECE5F3AC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5915" y="4381629"/>
              <a:ext cx="7859222" cy="14861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7C3AF-16B7-4CCC-86DA-BEEDE9EBC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78" y="1323681"/>
            <a:ext cx="7830643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323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حَفْلَةُ التَّخَرُّج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3D934-1B68-D9CC-26B2-F7F574D998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25"/>
          <a:stretch/>
        </p:blipFill>
        <p:spPr>
          <a:xfrm>
            <a:off x="2080660" y="2922103"/>
            <a:ext cx="7916380" cy="327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91BE48-0174-4BAA-9C9A-BCC63D411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21" y="1042654"/>
            <a:ext cx="6677957" cy="4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40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132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Sakkal Majalla</vt:lpstr>
      <vt:lpstr>Office Theme</vt:lpstr>
      <vt:lpstr>Occasions (1) المناسبات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النَّصُّ الأَوَّل حَفْلَةُ التَّخَرُّج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44</cp:revision>
  <dcterms:created xsi:type="dcterms:W3CDTF">2020-09-13T16:40:33Z</dcterms:created>
  <dcterms:modified xsi:type="dcterms:W3CDTF">2026-01-10T11:46:40Z</dcterms:modified>
</cp:coreProperties>
</file>