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87" r:id="rId3"/>
    <p:sldId id="388" r:id="rId4"/>
    <p:sldId id="379" r:id="rId5"/>
    <p:sldId id="389" r:id="rId6"/>
    <p:sldId id="298" r:id="rId7"/>
    <p:sldId id="390" r:id="rId8"/>
    <p:sldId id="391" r:id="rId9"/>
    <p:sldId id="392" r:id="rId10"/>
    <p:sldId id="386" r:id="rId11"/>
    <p:sldId id="273" r:id="rId12"/>
    <p:sldId id="293" r:id="rId13"/>
    <p:sldId id="384" r:id="rId14"/>
    <p:sldId id="385" r:id="rId15"/>
    <p:sldId id="274" r:id="rId16"/>
    <p:sldId id="27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المُنَاسَبَات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سَعِيدَة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حَزيِنَة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الأَضْحَى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التَّخَرُّج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الزَّوَاج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الفِطْر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المَرَض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الوَفَاة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96EE93EF-511D-4E69-B3C1-06441E664DF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عِيدُ المِيلَاد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613CA1-B5ED-4F38-BAEA-F666BF10C119}" type="parTrans" cxnId="{BD60B0CC-418F-4F42-AA4B-F707E9C96416}">
      <dgm:prSet/>
      <dgm:spPr/>
      <dgm:t>
        <a:bodyPr/>
        <a:lstStyle/>
        <a:p>
          <a:endParaRPr lang="en-US"/>
        </a:p>
      </dgm:t>
    </dgm:pt>
    <dgm:pt modelId="{8D59E028-FEFB-4C71-A598-45023100732A}" type="sibTrans" cxnId="{BD60B0CC-418F-4F42-AA4B-F707E9C96416}">
      <dgm:prSet/>
      <dgm:spPr/>
      <dgm:t>
        <a:bodyPr/>
        <a:lstStyle/>
        <a:p>
          <a:endParaRPr lang="en-US"/>
        </a:p>
      </dgm:t>
    </dgm:pt>
    <dgm:pt modelId="{55C6209D-0C88-4562-9BDA-1EC46128DCF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العُطْلَة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DA587B-5296-46F6-AC20-C23F1FEC20F0}" type="parTrans" cxnId="{5B0928FA-4511-4248-90F2-1478CBC3CECA}">
      <dgm:prSet/>
      <dgm:spPr/>
      <dgm:t>
        <a:bodyPr/>
        <a:lstStyle/>
        <a:p>
          <a:endParaRPr lang="en-US"/>
        </a:p>
      </dgm:t>
    </dgm:pt>
    <dgm:pt modelId="{5DB51799-1C69-4C94-B077-49A1DCE22BB7}" type="sibTrans" cxnId="{5B0928FA-4511-4248-90F2-1478CBC3CECA}">
      <dgm:prSet/>
      <dgm:spPr/>
      <dgm:t>
        <a:bodyPr/>
        <a:lstStyle/>
        <a:p>
          <a:endParaRPr lang="en-US"/>
        </a:p>
      </dgm:t>
    </dgm:pt>
    <dgm:pt modelId="{09D20250-ADF0-4E58-96A2-02C372034F9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الكَوَارِثُ الطَّبِيعِيَّة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7666DE3-DFD7-420E-A84E-BCD326080138}" type="parTrans" cxnId="{885A9495-D6C8-4C05-94E9-734B6BA04105}">
      <dgm:prSet/>
      <dgm:spPr/>
      <dgm:t>
        <a:bodyPr/>
        <a:lstStyle/>
        <a:p>
          <a:endParaRPr lang="en-US"/>
        </a:p>
      </dgm:t>
    </dgm:pt>
    <dgm:pt modelId="{2E6B30E2-31BF-4D2C-A9B9-1B649B6B8217}" type="sibTrans" cxnId="{885A9495-D6C8-4C05-94E9-734B6BA04105}">
      <dgm:prSet/>
      <dgm:spPr/>
      <dgm:t>
        <a:bodyPr/>
        <a:lstStyle/>
        <a:p>
          <a:endParaRPr lang="en-US"/>
        </a:p>
      </dgm:t>
    </dgm:pt>
    <dgm:pt modelId="{F367892B-9236-43D8-A0D6-9FFC4F4F54F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الحَرْب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8FAA3E-4443-4B2F-9B4B-D859C7D14878}" type="parTrans" cxnId="{8BAECA6F-8E02-4770-AFDD-7758D161EE84}">
      <dgm:prSet/>
      <dgm:spPr/>
      <dgm:t>
        <a:bodyPr/>
        <a:lstStyle/>
        <a:p>
          <a:endParaRPr lang="en-US"/>
        </a:p>
      </dgm:t>
    </dgm:pt>
    <dgm:pt modelId="{B3B17154-37E5-43F1-B441-796F39D7A02E}" type="sibTrans" cxnId="{8BAECA6F-8E02-4770-AFDD-7758D161EE84}">
      <dgm:prSet/>
      <dgm:spPr/>
      <dgm:t>
        <a:bodyPr/>
        <a:lstStyle/>
        <a:p>
          <a:endParaRPr lang="en-US"/>
        </a:p>
      </dgm:t>
    </dgm:pt>
    <dgm:pt modelId="{8B607942-7B07-4B13-8931-17593B36EB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الخَسَارَة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EB8BA4-6658-4060-899C-5BDC9C548E60}" type="parTrans" cxnId="{A6056654-A5C9-47D9-82D9-2F06F1F79C23}">
      <dgm:prSet/>
      <dgm:spPr/>
      <dgm:t>
        <a:bodyPr/>
        <a:lstStyle/>
        <a:p>
          <a:endParaRPr lang="en-US"/>
        </a:p>
      </dgm:t>
    </dgm:pt>
    <dgm:pt modelId="{A6BFEEA2-4205-4933-BB48-5CF6C30B13B8}" type="sibTrans" cxnId="{A6056654-A5C9-47D9-82D9-2F06F1F79C23}">
      <dgm:prSet/>
      <dgm:spPr/>
      <dgm:t>
        <a:bodyPr/>
        <a:lstStyle/>
        <a:p>
          <a:endParaRPr lang="en-US"/>
        </a:p>
      </dgm:t>
    </dgm:pt>
    <dgm:pt modelId="{C9CE8FC6-0720-4D0F-8A10-328868E1D0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الهَزِيمَة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E515301-55AD-4BCB-B1F2-384A8C3F9AA9}" type="parTrans" cxnId="{6091484B-7E65-4DF9-A520-FDC37F188AE0}">
      <dgm:prSet/>
      <dgm:spPr/>
      <dgm:t>
        <a:bodyPr/>
        <a:lstStyle/>
        <a:p>
          <a:endParaRPr lang="en-US"/>
        </a:p>
      </dgm:t>
    </dgm:pt>
    <dgm:pt modelId="{E3FC0B34-318C-49D0-9CFF-D3B155A4B47A}" type="sibTrans" cxnId="{6091484B-7E65-4DF9-A520-FDC37F188AE0}">
      <dgm:prSet/>
      <dgm:spPr/>
      <dgm:t>
        <a:bodyPr/>
        <a:lstStyle/>
        <a:p>
          <a:endParaRPr lang="en-US"/>
        </a:p>
      </dgm:t>
    </dgm:pt>
    <dgm:pt modelId="{BB0DE6DA-6B22-460F-B159-CEA910694DB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الرُّسُوب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5A5231-B61B-4CC3-A31A-097D1FB58FDD}" type="parTrans" cxnId="{8CBA69B0-CE24-4486-8E21-842ECC2B2578}">
      <dgm:prSet/>
      <dgm:spPr/>
      <dgm:t>
        <a:bodyPr/>
        <a:lstStyle/>
        <a:p>
          <a:endParaRPr lang="en-US"/>
        </a:p>
      </dgm:t>
    </dgm:pt>
    <dgm:pt modelId="{29E9B12E-7171-4F46-A887-47C4EBBFF81E}" type="sibTrans" cxnId="{8CBA69B0-CE24-4486-8E21-842ECC2B2578}">
      <dgm:prSet/>
      <dgm:spPr/>
      <dgm:t>
        <a:bodyPr/>
        <a:lstStyle/>
        <a:p>
          <a:endParaRPr lang="en-US"/>
        </a:p>
      </dgm:t>
    </dgm:pt>
    <dgm:pt modelId="{57DCF309-FC4E-4E00-84F9-5AEA7005AB0E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المَجَاعَة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765A194-17EC-492B-84C5-65074B36C283}" type="parTrans" cxnId="{D140F511-7B1C-4A40-8B5C-3027D2449C65}">
      <dgm:prSet/>
      <dgm:spPr/>
      <dgm:t>
        <a:bodyPr/>
        <a:lstStyle/>
        <a:p>
          <a:endParaRPr lang="en-US"/>
        </a:p>
      </dgm:t>
    </dgm:pt>
    <dgm:pt modelId="{D0026AE7-EFBF-48E0-AAAD-BBD484ED82EA}" type="sibTrans" cxnId="{D140F511-7B1C-4A40-8B5C-3027D2449C65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14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14" custLinFactNeighborX="2557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14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14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14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14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14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14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14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14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14" custLinFactNeighborY="314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14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C4139725-4D9F-4E37-9D6A-D55E4C48E92A}" type="pres">
      <dgm:prSet presAssocID="{8F613CA1-B5ED-4F38-BAEA-F666BF10C119}" presName="Name48" presStyleLbl="parChTrans1D3" presStyleIdx="4" presStyleCnt="14"/>
      <dgm:spPr/>
    </dgm:pt>
    <dgm:pt modelId="{48790F24-C541-4BC5-BDC9-ABCC9B0D78CE}" type="pres">
      <dgm:prSet presAssocID="{96EE93EF-511D-4E69-B3C1-06441E664DFF}" presName="hierRoot2" presStyleCnt="0">
        <dgm:presLayoutVars>
          <dgm:hierBranch val="init"/>
        </dgm:presLayoutVars>
      </dgm:prSet>
      <dgm:spPr/>
    </dgm:pt>
    <dgm:pt modelId="{001EBAB0-DDF7-4FC0-845B-441515188A3C}" type="pres">
      <dgm:prSet presAssocID="{96EE93EF-511D-4E69-B3C1-06441E664DFF}" presName="rootComposite" presStyleCnt="0"/>
      <dgm:spPr/>
    </dgm:pt>
    <dgm:pt modelId="{B50A41B8-4169-42F8-A64A-49842779398E}" type="pres">
      <dgm:prSet presAssocID="{96EE93EF-511D-4E69-B3C1-06441E664DFF}" presName="rootText" presStyleLbl="node3" presStyleIdx="4" presStyleCnt="14">
        <dgm:presLayoutVars>
          <dgm:chPref val="3"/>
        </dgm:presLayoutVars>
      </dgm:prSet>
      <dgm:spPr/>
    </dgm:pt>
    <dgm:pt modelId="{6B4D077E-3571-4CEE-AC49-36FE0582811F}" type="pres">
      <dgm:prSet presAssocID="{96EE93EF-511D-4E69-B3C1-06441E664DFF}" presName="rootConnector" presStyleLbl="node3" presStyleIdx="4" presStyleCnt="14"/>
      <dgm:spPr/>
    </dgm:pt>
    <dgm:pt modelId="{A2F610F9-CE57-46B9-98CF-70DF29EF6586}" type="pres">
      <dgm:prSet presAssocID="{96EE93EF-511D-4E69-B3C1-06441E664DFF}" presName="hierChild4" presStyleCnt="0"/>
      <dgm:spPr/>
    </dgm:pt>
    <dgm:pt modelId="{17614565-066A-412E-AFEE-559A28DA7447}" type="pres">
      <dgm:prSet presAssocID="{96EE93EF-511D-4E69-B3C1-06441E664DFF}" presName="hierChild5" presStyleCnt="0"/>
      <dgm:spPr/>
    </dgm:pt>
    <dgm:pt modelId="{7CCFC015-026A-4F04-8ED2-29D15138E6A6}" type="pres">
      <dgm:prSet presAssocID="{F7DA587B-5296-46F6-AC20-C23F1FEC20F0}" presName="Name48" presStyleLbl="parChTrans1D3" presStyleIdx="5" presStyleCnt="14"/>
      <dgm:spPr/>
    </dgm:pt>
    <dgm:pt modelId="{F302ECCE-0CA7-4EBD-A7D1-0A67AC87BED3}" type="pres">
      <dgm:prSet presAssocID="{55C6209D-0C88-4562-9BDA-1EC46128DCFB}" presName="hierRoot2" presStyleCnt="0">
        <dgm:presLayoutVars>
          <dgm:hierBranch val="init"/>
        </dgm:presLayoutVars>
      </dgm:prSet>
      <dgm:spPr/>
    </dgm:pt>
    <dgm:pt modelId="{606298AA-E104-493E-9C7E-AEFE0A2F30CE}" type="pres">
      <dgm:prSet presAssocID="{55C6209D-0C88-4562-9BDA-1EC46128DCFB}" presName="rootComposite" presStyleCnt="0"/>
      <dgm:spPr/>
    </dgm:pt>
    <dgm:pt modelId="{B72F3BA4-91C5-472B-9D75-681597210A0D}" type="pres">
      <dgm:prSet presAssocID="{55C6209D-0C88-4562-9BDA-1EC46128DCFB}" presName="rootText" presStyleLbl="node3" presStyleIdx="5" presStyleCnt="14">
        <dgm:presLayoutVars>
          <dgm:chPref val="3"/>
        </dgm:presLayoutVars>
      </dgm:prSet>
      <dgm:spPr/>
    </dgm:pt>
    <dgm:pt modelId="{E5F45D72-A032-490A-A450-FA4CE36EC1ED}" type="pres">
      <dgm:prSet presAssocID="{55C6209D-0C88-4562-9BDA-1EC46128DCFB}" presName="rootConnector" presStyleLbl="node3" presStyleIdx="5" presStyleCnt="14"/>
      <dgm:spPr/>
    </dgm:pt>
    <dgm:pt modelId="{732CA342-2B74-4C0E-8922-B0983989EB7B}" type="pres">
      <dgm:prSet presAssocID="{55C6209D-0C88-4562-9BDA-1EC46128DCFB}" presName="hierChild4" presStyleCnt="0"/>
      <dgm:spPr/>
    </dgm:pt>
    <dgm:pt modelId="{A8F10BCA-6068-40B2-BE76-6DC6A6387C21}" type="pres">
      <dgm:prSet presAssocID="{55C6209D-0C88-4562-9BDA-1EC46128DCFB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6" presStyleCnt="14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6" presStyleCnt="14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6" presStyleCnt="14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7" presStyleCnt="14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7" presStyleCnt="14" custLinFactNeighborX="-2048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7" presStyleCnt="14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1CF538FF-3EF8-4129-BFC0-F9BE60220316}" type="pres">
      <dgm:prSet presAssocID="{17666DE3-DFD7-420E-A84E-BCD326080138}" presName="Name48" presStyleLbl="parChTrans1D3" presStyleIdx="8" presStyleCnt="14"/>
      <dgm:spPr/>
    </dgm:pt>
    <dgm:pt modelId="{A17673F8-439B-4723-B663-FFB2D8E150EB}" type="pres">
      <dgm:prSet presAssocID="{09D20250-ADF0-4E58-96A2-02C372034F9E}" presName="hierRoot2" presStyleCnt="0">
        <dgm:presLayoutVars>
          <dgm:hierBranch val="init"/>
        </dgm:presLayoutVars>
      </dgm:prSet>
      <dgm:spPr/>
    </dgm:pt>
    <dgm:pt modelId="{DD15CC07-C158-4AC2-87C3-25AE964FB50B}" type="pres">
      <dgm:prSet presAssocID="{09D20250-ADF0-4E58-96A2-02C372034F9E}" presName="rootComposite" presStyleCnt="0"/>
      <dgm:spPr/>
    </dgm:pt>
    <dgm:pt modelId="{011EF00B-AAC7-4F2E-B915-C0EC15876194}" type="pres">
      <dgm:prSet presAssocID="{09D20250-ADF0-4E58-96A2-02C372034F9E}" presName="rootText" presStyleLbl="node3" presStyleIdx="8" presStyleCnt="14">
        <dgm:presLayoutVars>
          <dgm:chPref val="3"/>
        </dgm:presLayoutVars>
      </dgm:prSet>
      <dgm:spPr/>
    </dgm:pt>
    <dgm:pt modelId="{D9201B60-2D83-4E7D-9A19-F872669E319F}" type="pres">
      <dgm:prSet presAssocID="{09D20250-ADF0-4E58-96A2-02C372034F9E}" presName="rootConnector" presStyleLbl="node3" presStyleIdx="8" presStyleCnt="14"/>
      <dgm:spPr/>
    </dgm:pt>
    <dgm:pt modelId="{CCDEB1D1-6E9A-4380-B096-8A02519B8A1E}" type="pres">
      <dgm:prSet presAssocID="{09D20250-ADF0-4E58-96A2-02C372034F9E}" presName="hierChild4" presStyleCnt="0"/>
      <dgm:spPr/>
    </dgm:pt>
    <dgm:pt modelId="{5922522E-3665-481E-8279-5AF36A899984}" type="pres">
      <dgm:prSet presAssocID="{09D20250-ADF0-4E58-96A2-02C372034F9E}" presName="hierChild5" presStyleCnt="0"/>
      <dgm:spPr/>
    </dgm:pt>
    <dgm:pt modelId="{7036FFD4-5AEE-4487-B056-471D332394E0}" type="pres">
      <dgm:prSet presAssocID="{BE8FAA3E-4443-4B2F-9B4B-D859C7D14878}" presName="Name48" presStyleLbl="parChTrans1D3" presStyleIdx="9" presStyleCnt="14"/>
      <dgm:spPr/>
    </dgm:pt>
    <dgm:pt modelId="{B8D0533D-A4E5-418B-9D43-AE030D0C1B8B}" type="pres">
      <dgm:prSet presAssocID="{F367892B-9236-43D8-A0D6-9FFC4F4F54F2}" presName="hierRoot2" presStyleCnt="0">
        <dgm:presLayoutVars>
          <dgm:hierBranch val="init"/>
        </dgm:presLayoutVars>
      </dgm:prSet>
      <dgm:spPr/>
    </dgm:pt>
    <dgm:pt modelId="{CE0C5CBD-B9F7-4FA6-A321-DE98B34A4F0A}" type="pres">
      <dgm:prSet presAssocID="{F367892B-9236-43D8-A0D6-9FFC4F4F54F2}" presName="rootComposite" presStyleCnt="0"/>
      <dgm:spPr/>
    </dgm:pt>
    <dgm:pt modelId="{6F4B8C03-F903-4270-88A0-11D100FF2B37}" type="pres">
      <dgm:prSet presAssocID="{F367892B-9236-43D8-A0D6-9FFC4F4F54F2}" presName="rootText" presStyleLbl="node3" presStyleIdx="9" presStyleCnt="14">
        <dgm:presLayoutVars>
          <dgm:chPref val="3"/>
        </dgm:presLayoutVars>
      </dgm:prSet>
      <dgm:spPr/>
    </dgm:pt>
    <dgm:pt modelId="{E8B53696-DC77-4265-B5B7-CE5D72E7ACBB}" type="pres">
      <dgm:prSet presAssocID="{F367892B-9236-43D8-A0D6-9FFC4F4F54F2}" presName="rootConnector" presStyleLbl="node3" presStyleIdx="9" presStyleCnt="14"/>
      <dgm:spPr/>
    </dgm:pt>
    <dgm:pt modelId="{85357861-3687-423E-98BB-763593DF98D2}" type="pres">
      <dgm:prSet presAssocID="{F367892B-9236-43D8-A0D6-9FFC4F4F54F2}" presName="hierChild4" presStyleCnt="0"/>
      <dgm:spPr/>
    </dgm:pt>
    <dgm:pt modelId="{BE0D8CF7-4322-42F0-932A-ED0EECE51873}" type="pres">
      <dgm:prSet presAssocID="{F367892B-9236-43D8-A0D6-9FFC4F4F54F2}" presName="hierChild5" presStyleCnt="0"/>
      <dgm:spPr/>
    </dgm:pt>
    <dgm:pt modelId="{39B1558C-5F06-4868-AB24-DA345935E691}" type="pres">
      <dgm:prSet presAssocID="{CBEB8BA4-6658-4060-899C-5BDC9C548E60}" presName="Name48" presStyleLbl="parChTrans1D3" presStyleIdx="10" presStyleCnt="14"/>
      <dgm:spPr/>
    </dgm:pt>
    <dgm:pt modelId="{2FB0AF06-1267-41FD-B3E4-39FD33048760}" type="pres">
      <dgm:prSet presAssocID="{8B607942-7B07-4B13-8931-17593B36EB5B}" presName="hierRoot2" presStyleCnt="0">
        <dgm:presLayoutVars>
          <dgm:hierBranch val="init"/>
        </dgm:presLayoutVars>
      </dgm:prSet>
      <dgm:spPr/>
    </dgm:pt>
    <dgm:pt modelId="{2D625137-E2AC-4686-9E54-93CCBDAD96BC}" type="pres">
      <dgm:prSet presAssocID="{8B607942-7B07-4B13-8931-17593B36EB5B}" presName="rootComposite" presStyleCnt="0"/>
      <dgm:spPr/>
    </dgm:pt>
    <dgm:pt modelId="{2BA59648-CF9B-4F82-8AA2-36611BF0F577}" type="pres">
      <dgm:prSet presAssocID="{8B607942-7B07-4B13-8931-17593B36EB5B}" presName="rootText" presStyleLbl="node3" presStyleIdx="10" presStyleCnt="14">
        <dgm:presLayoutVars>
          <dgm:chPref val="3"/>
        </dgm:presLayoutVars>
      </dgm:prSet>
      <dgm:spPr/>
    </dgm:pt>
    <dgm:pt modelId="{DE343CAC-7521-4B7C-ACB0-763F168787CE}" type="pres">
      <dgm:prSet presAssocID="{8B607942-7B07-4B13-8931-17593B36EB5B}" presName="rootConnector" presStyleLbl="node3" presStyleIdx="10" presStyleCnt="14"/>
      <dgm:spPr/>
    </dgm:pt>
    <dgm:pt modelId="{57B485E9-70FB-4661-B9A7-73808095AAF8}" type="pres">
      <dgm:prSet presAssocID="{8B607942-7B07-4B13-8931-17593B36EB5B}" presName="hierChild4" presStyleCnt="0"/>
      <dgm:spPr/>
    </dgm:pt>
    <dgm:pt modelId="{FB709487-BFC8-46A1-A470-8A87ADD11FC2}" type="pres">
      <dgm:prSet presAssocID="{8B607942-7B07-4B13-8931-17593B36EB5B}" presName="hierChild5" presStyleCnt="0"/>
      <dgm:spPr/>
    </dgm:pt>
    <dgm:pt modelId="{92D3B85F-71C2-498F-94CC-8F69A46A0CA4}" type="pres">
      <dgm:prSet presAssocID="{4E515301-55AD-4BCB-B1F2-384A8C3F9AA9}" presName="Name48" presStyleLbl="parChTrans1D3" presStyleIdx="11" presStyleCnt="14"/>
      <dgm:spPr/>
    </dgm:pt>
    <dgm:pt modelId="{D7F12DA5-6E0C-44F6-990C-82589AC48C09}" type="pres">
      <dgm:prSet presAssocID="{C9CE8FC6-0720-4D0F-8A10-328868E1D05B}" presName="hierRoot2" presStyleCnt="0">
        <dgm:presLayoutVars>
          <dgm:hierBranch val="init"/>
        </dgm:presLayoutVars>
      </dgm:prSet>
      <dgm:spPr/>
    </dgm:pt>
    <dgm:pt modelId="{732D53AE-DCA1-4811-9925-3FFCF8416F3C}" type="pres">
      <dgm:prSet presAssocID="{C9CE8FC6-0720-4D0F-8A10-328868E1D05B}" presName="rootComposite" presStyleCnt="0"/>
      <dgm:spPr/>
    </dgm:pt>
    <dgm:pt modelId="{40A5EB14-DDF9-4698-BF2A-E7D0D4C2BB7F}" type="pres">
      <dgm:prSet presAssocID="{C9CE8FC6-0720-4D0F-8A10-328868E1D05B}" presName="rootText" presStyleLbl="node3" presStyleIdx="11" presStyleCnt="14">
        <dgm:presLayoutVars>
          <dgm:chPref val="3"/>
        </dgm:presLayoutVars>
      </dgm:prSet>
      <dgm:spPr/>
    </dgm:pt>
    <dgm:pt modelId="{4733686A-3DC9-47E4-8DFC-3CCB1E34260B}" type="pres">
      <dgm:prSet presAssocID="{C9CE8FC6-0720-4D0F-8A10-328868E1D05B}" presName="rootConnector" presStyleLbl="node3" presStyleIdx="11" presStyleCnt="14"/>
      <dgm:spPr/>
    </dgm:pt>
    <dgm:pt modelId="{49234A3C-4A60-4427-B63C-F1E7D3A85815}" type="pres">
      <dgm:prSet presAssocID="{C9CE8FC6-0720-4D0F-8A10-328868E1D05B}" presName="hierChild4" presStyleCnt="0"/>
      <dgm:spPr/>
    </dgm:pt>
    <dgm:pt modelId="{5A4549D1-7F85-46C3-B506-7C806A29DC54}" type="pres">
      <dgm:prSet presAssocID="{C9CE8FC6-0720-4D0F-8A10-328868E1D05B}" presName="hierChild5" presStyleCnt="0"/>
      <dgm:spPr/>
    </dgm:pt>
    <dgm:pt modelId="{F41A3A54-82DB-4D26-BF5C-09DA5AD87BEA}" type="pres">
      <dgm:prSet presAssocID="{255A5231-B61B-4CC3-A31A-097D1FB58FDD}" presName="Name48" presStyleLbl="parChTrans1D3" presStyleIdx="12" presStyleCnt="14"/>
      <dgm:spPr/>
    </dgm:pt>
    <dgm:pt modelId="{19EBD906-8763-4F3F-8643-79D57F950A59}" type="pres">
      <dgm:prSet presAssocID="{BB0DE6DA-6B22-460F-B159-CEA910694DB2}" presName="hierRoot2" presStyleCnt="0">
        <dgm:presLayoutVars>
          <dgm:hierBranch val="init"/>
        </dgm:presLayoutVars>
      </dgm:prSet>
      <dgm:spPr/>
    </dgm:pt>
    <dgm:pt modelId="{2CB6A0B7-92D0-4E5F-9A60-C10E6EBEC8B6}" type="pres">
      <dgm:prSet presAssocID="{BB0DE6DA-6B22-460F-B159-CEA910694DB2}" presName="rootComposite" presStyleCnt="0"/>
      <dgm:spPr/>
    </dgm:pt>
    <dgm:pt modelId="{4FCA2E53-ED59-495C-8932-13D03A90C103}" type="pres">
      <dgm:prSet presAssocID="{BB0DE6DA-6B22-460F-B159-CEA910694DB2}" presName="rootText" presStyleLbl="node3" presStyleIdx="12" presStyleCnt="14">
        <dgm:presLayoutVars>
          <dgm:chPref val="3"/>
        </dgm:presLayoutVars>
      </dgm:prSet>
      <dgm:spPr/>
    </dgm:pt>
    <dgm:pt modelId="{76C02861-4F36-4A7C-B9A5-8F1114B55CCA}" type="pres">
      <dgm:prSet presAssocID="{BB0DE6DA-6B22-460F-B159-CEA910694DB2}" presName="rootConnector" presStyleLbl="node3" presStyleIdx="12" presStyleCnt="14"/>
      <dgm:spPr/>
    </dgm:pt>
    <dgm:pt modelId="{0D29B81B-08CE-416E-8014-9E6E83C889F8}" type="pres">
      <dgm:prSet presAssocID="{BB0DE6DA-6B22-460F-B159-CEA910694DB2}" presName="hierChild4" presStyleCnt="0"/>
      <dgm:spPr/>
    </dgm:pt>
    <dgm:pt modelId="{2DEE79C3-D345-4E6C-9C6D-E7A04AD115EA}" type="pres">
      <dgm:prSet presAssocID="{BB0DE6DA-6B22-460F-B159-CEA910694DB2}" presName="hierChild5" presStyleCnt="0"/>
      <dgm:spPr/>
    </dgm:pt>
    <dgm:pt modelId="{9A7714C9-0D65-48D4-B8ED-C9029B776117}" type="pres">
      <dgm:prSet presAssocID="{9765A194-17EC-492B-84C5-65074B36C283}" presName="Name48" presStyleLbl="parChTrans1D3" presStyleIdx="13" presStyleCnt="14"/>
      <dgm:spPr/>
    </dgm:pt>
    <dgm:pt modelId="{CA7862A1-46AE-4C0C-90DB-A69215C3C5FA}" type="pres">
      <dgm:prSet presAssocID="{57DCF309-FC4E-4E00-84F9-5AEA7005AB0E}" presName="hierRoot2" presStyleCnt="0">
        <dgm:presLayoutVars>
          <dgm:hierBranch val="init"/>
        </dgm:presLayoutVars>
      </dgm:prSet>
      <dgm:spPr/>
    </dgm:pt>
    <dgm:pt modelId="{4E8A6B7B-CB54-485B-A0F4-07BB76E5F2AC}" type="pres">
      <dgm:prSet presAssocID="{57DCF309-FC4E-4E00-84F9-5AEA7005AB0E}" presName="rootComposite" presStyleCnt="0"/>
      <dgm:spPr/>
    </dgm:pt>
    <dgm:pt modelId="{4DC795C3-035B-4F61-B957-A16B487F8E78}" type="pres">
      <dgm:prSet presAssocID="{57DCF309-FC4E-4E00-84F9-5AEA7005AB0E}" presName="rootText" presStyleLbl="node3" presStyleIdx="13" presStyleCnt="14">
        <dgm:presLayoutVars>
          <dgm:chPref val="3"/>
        </dgm:presLayoutVars>
      </dgm:prSet>
      <dgm:spPr/>
    </dgm:pt>
    <dgm:pt modelId="{39D90257-EA99-4F7F-AD4F-15A87271340D}" type="pres">
      <dgm:prSet presAssocID="{57DCF309-FC4E-4E00-84F9-5AEA7005AB0E}" presName="rootConnector" presStyleLbl="node3" presStyleIdx="13" presStyleCnt="14"/>
      <dgm:spPr/>
    </dgm:pt>
    <dgm:pt modelId="{9A18B47F-903D-44D6-B632-8A089C75F3F6}" type="pres">
      <dgm:prSet presAssocID="{57DCF309-FC4E-4E00-84F9-5AEA7005AB0E}" presName="hierChild4" presStyleCnt="0"/>
      <dgm:spPr/>
    </dgm:pt>
    <dgm:pt modelId="{C82F17C1-2E2C-406A-A111-BF50B109171E}" type="pres">
      <dgm:prSet presAssocID="{57DCF309-FC4E-4E00-84F9-5AEA7005AB0E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A2E42200-48EB-4E7C-8FA2-83FD538584F3}" type="presOf" srcId="{F367892B-9236-43D8-A0D6-9FFC4F4F54F2}" destId="{E8B53696-DC77-4265-B5B7-CE5D72E7ACBB}" srcOrd="1" destOrd="0" presId="urn:microsoft.com/office/officeart/2005/8/layout/orgChart1"/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4ED5710F-C640-4A6B-8D87-DEB72E503E3C}" type="presOf" srcId="{C9CE8FC6-0720-4D0F-8A10-328868E1D05B}" destId="{40A5EB14-DDF9-4698-BF2A-E7D0D4C2BB7F}" srcOrd="0" destOrd="0" presId="urn:microsoft.com/office/officeart/2005/8/layout/orgChart1"/>
    <dgm:cxn modelId="{D140F511-7B1C-4A40-8B5C-3027D2449C65}" srcId="{8557F9EE-9B7A-4B14-9CD1-69DD0FA5BD42}" destId="{57DCF309-FC4E-4E00-84F9-5AEA7005AB0E}" srcOrd="7" destOrd="0" parTransId="{9765A194-17EC-492B-84C5-65074B36C283}" sibTransId="{D0026AE7-EFBF-48E0-AAAD-BBD484ED82EA}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0BB5F123-7E3E-4D84-94CB-46D2D40090A9}" type="presOf" srcId="{55C6209D-0C88-4562-9BDA-1EC46128DCFB}" destId="{B72F3BA4-91C5-472B-9D75-681597210A0D}" srcOrd="0" destOrd="0" presId="urn:microsoft.com/office/officeart/2005/8/layout/orgChart1"/>
    <dgm:cxn modelId="{0CFE9F26-DF2C-42C4-8A40-8689CC67C066}" type="presOf" srcId="{8F613CA1-B5ED-4F38-BAEA-F666BF10C119}" destId="{C4139725-4D9F-4E37-9D6A-D55E4C48E92A}" srcOrd="0" destOrd="0" presId="urn:microsoft.com/office/officeart/2005/8/layout/orgChart1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C71F182B-C83C-4B41-B6F5-4E88C693A426}" type="presOf" srcId="{4E515301-55AD-4BCB-B1F2-384A8C3F9AA9}" destId="{92D3B85F-71C2-498F-94CC-8F69A46A0CA4}" srcOrd="0" destOrd="0" presId="urn:microsoft.com/office/officeart/2005/8/layout/orgChart1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33F2C961-74A9-4E71-BA9F-97B0C1C48D8F}" type="presOf" srcId="{C9CE8FC6-0720-4D0F-8A10-328868E1D05B}" destId="{4733686A-3DC9-47E4-8DFC-3CCB1E34260B}" srcOrd="1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43A89668-88B3-458B-BB9C-E571007B6CA0}" type="presOf" srcId="{8B607942-7B07-4B13-8931-17593B36EB5B}" destId="{2BA59648-CF9B-4F82-8AA2-36611BF0F577}" srcOrd="0" destOrd="0" presId="urn:microsoft.com/office/officeart/2005/8/layout/orgChart1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6091484B-7E65-4DF9-A520-FDC37F188AE0}" srcId="{8557F9EE-9B7A-4B14-9CD1-69DD0FA5BD42}" destId="{C9CE8FC6-0720-4D0F-8A10-328868E1D05B}" srcOrd="5" destOrd="0" parTransId="{4E515301-55AD-4BCB-B1F2-384A8C3F9AA9}" sibTransId="{E3FC0B34-318C-49D0-9CFF-D3B155A4B47A}"/>
    <dgm:cxn modelId="{A665104C-BD16-450C-9457-826E5EA77E96}" type="presOf" srcId="{57DCF309-FC4E-4E00-84F9-5AEA7005AB0E}" destId="{4DC795C3-035B-4F61-B957-A16B487F8E78}" srcOrd="0" destOrd="0" presId="urn:microsoft.com/office/officeart/2005/8/layout/orgChart1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8BAECA6F-8E02-4770-AFDD-7758D161EE84}" srcId="{8557F9EE-9B7A-4B14-9CD1-69DD0FA5BD42}" destId="{F367892B-9236-43D8-A0D6-9FFC4F4F54F2}" srcOrd="3" destOrd="0" parTransId="{BE8FAA3E-4443-4B2F-9B4B-D859C7D14878}" sibTransId="{B3B17154-37E5-43F1-B441-796F39D7A02E}"/>
    <dgm:cxn modelId="{A6056654-A5C9-47D9-82D9-2F06F1F79C23}" srcId="{8557F9EE-9B7A-4B14-9CD1-69DD0FA5BD42}" destId="{8B607942-7B07-4B13-8931-17593B36EB5B}" srcOrd="4" destOrd="0" parTransId="{CBEB8BA4-6658-4060-899C-5BDC9C548E60}" sibTransId="{A6BFEEA2-4205-4933-BB48-5CF6C30B13B8}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9ED59059-E3B0-4AA4-B86E-E387C39A44E6}" type="presOf" srcId="{CBEB8BA4-6658-4060-899C-5BDC9C548E60}" destId="{39B1558C-5F06-4868-AB24-DA345935E691}" srcOrd="0" destOrd="0" presId="urn:microsoft.com/office/officeart/2005/8/layout/orgChart1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A0F4097D-7CF4-4A1F-BA7C-9B0DABB06685}" type="presOf" srcId="{F367892B-9236-43D8-A0D6-9FFC4F4F54F2}" destId="{6F4B8C03-F903-4270-88A0-11D100FF2B37}" srcOrd="0" destOrd="0" presId="urn:microsoft.com/office/officeart/2005/8/layout/orgChart1"/>
    <dgm:cxn modelId="{7DF4C67E-6C38-4386-A10A-7AC822640CD1}" type="presOf" srcId="{8B607942-7B07-4B13-8931-17593B36EB5B}" destId="{DE343CAC-7521-4B7C-ACB0-763F168787CE}" srcOrd="1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FCAD3080-870C-4E8D-B477-943BEB66744F}" type="presOf" srcId="{55C6209D-0C88-4562-9BDA-1EC46128DCFB}" destId="{E5F45D72-A032-490A-A450-FA4CE36EC1ED}" srcOrd="1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885A9495-D6C8-4C05-94E9-734B6BA04105}" srcId="{8557F9EE-9B7A-4B14-9CD1-69DD0FA5BD42}" destId="{09D20250-ADF0-4E58-96A2-02C372034F9E}" srcOrd="2" destOrd="0" parTransId="{17666DE3-DFD7-420E-A84E-BCD326080138}" sibTransId="{2E6B30E2-31BF-4D2C-A9B9-1B649B6B8217}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0BDC31A4-17A4-4EF4-B9B5-ED009BA4F238}" type="presOf" srcId="{BB0DE6DA-6B22-460F-B159-CEA910694DB2}" destId="{76C02861-4F36-4A7C-B9A5-8F1114B55CCA}" srcOrd="1" destOrd="0" presId="urn:microsoft.com/office/officeart/2005/8/layout/orgChart1"/>
    <dgm:cxn modelId="{28A589A4-1752-4838-BBE1-489561752C5B}" type="presOf" srcId="{09D20250-ADF0-4E58-96A2-02C372034F9E}" destId="{011EF00B-AAC7-4F2E-B915-C0EC15876194}" srcOrd="0" destOrd="0" presId="urn:microsoft.com/office/officeart/2005/8/layout/orgChart1"/>
    <dgm:cxn modelId="{566EE9A7-F8D2-4C70-8701-6A37265036B4}" type="presOf" srcId="{255A5231-B61B-4CC3-A31A-097D1FB58FDD}" destId="{F41A3A54-82DB-4D26-BF5C-09DA5AD87BEA}" srcOrd="0" destOrd="0" presId="urn:microsoft.com/office/officeart/2005/8/layout/orgChart1"/>
    <dgm:cxn modelId="{A46FF2A7-EE09-4EC2-A95F-5DA685D871AB}" type="presOf" srcId="{F7DA587B-5296-46F6-AC20-C23F1FEC20F0}" destId="{7CCFC015-026A-4F04-8ED2-29D15138E6A6}" srcOrd="0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8CBA69B0-CE24-4486-8E21-842ECC2B2578}" srcId="{8557F9EE-9B7A-4B14-9CD1-69DD0FA5BD42}" destId="{BB0DE6DA-6B22-460F-B159-CEA910694DB2}" srcOrd="6" destOrd="0" parTransId="{255A5231-B61B-4CC3-A31A-097D1FB58FDD}" sibTransId="{29E9B12E-7171-4F46-A887-47C4EBBFF81E}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4CD213CC-9BBA-41A2-86F5-68F45E15F313}" type="presOf" srcId="{96EE93EF-511D-4E69-B3C1-06441E664DFF}" destId="{6B4D077E-3571-4CEE-AC49-36FE0582811F}" srcOrd="1" destOrd="0" presId="urn:microsoft.com/office/officeart/2005/8/layout/orgChart1"/>
    <dgm:cxn modelId="{BD60B0CC-418F-4F42-AA4B-F707E9C96416}" srcId="{F2681EC4-FE48-49A0-B0BF-AB58CEB3824D}" destId="{96EE93EF-511D-4E69-B3C1-06441E664DFF}" srcOrd="4" destOrd="0" parTransId="{8F613CA1-B5ED-4F38-BAEA-F666BF10C119}" sibTransId="{8D59E028-FEFB-4C71-A598-45023100732A}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985DBBDD-6D82-4C0B-B719-957829613E68}" type="presOf" srcId="{BB0DE6DA-6B22-460F-B159-CEA910694DB2}" destId="{4FCA2E53-ED59-495C-8932-13D03A90C103}" srcOrd="0" destOrd="0" presId="urn:microsoft.com/office/officeart/2005/8/layout/orgChart1"/>
    <dgm:cxn modelId="{118D56E0-0E28-4EC1-B523-044077C72912}" type="presOf" srcId="{96EE93EF-511D-4E69-B3C1-06441E664DFF}" destId="{B50A41B8-4169-42F8-A64A-49842779398E}" srcOrd="0" destOrd="0" presId="urn:microsoft.com/office/officeart/2005/8/layout/orgChart1"/>
    <dgm:cxn modelId="{627FE6E3-9F55-4323-823B-9E22FF0ACA37}" type="presOf" srcId="{BE8FAA3E-4443-4B2F-9B4B-D859C7D14878}" destId="{7036FFD4-5AEE-4487-B056-471D332394E0}" srcOrd="0" destOrd="0" presId="urn:microsoft.com/office/officeart/2005/8/layout/orgChart1"/>
    <dgm:cxn modelId="{207C27E4-F06E-4099-ABC7-ED6D3A8ED611}" type="presOf" srcId="{17666DE3-DFD7-420E-A84E-BCD326080138}" destId="{1CF538FF-3EF8-4129-BFC0-F9BE60220316}" srcOrd="0" destOrd="0" presId="urn:microsoft.com/office/officeart/2005/8/layout/orgChart1"/>
    <dgm:cxn modelId="{2E22C8E5-F77E-45D4-AC59-E30F284E1C72}" type="presOf" srcId="{09D20250-ADF0-4E58-96A2-02C372034F9E}" destId="{D9201B60-2D83-4E7D-9A19-F872669E319F}" srcOrd="1" destOrd="0" presId="urn:microsoft.com/office/officeart/2005/8/layout/orgChart1"/>
    <dgm:cxn modelId="{DC6FFEE6-8947-411A-BCD3-B590F17EA1FD}" type="presOf" srcId="{57DCF309-FC4E-4E00-84F9-5AEA7005AB0E}" destId="{39D90257-EA99-4F7F-AD4F-15A87271340D}" srcOrd="1" destOrd="0" presId="urn:microsoft.com/office/officeart/2005/8/layout/orgChart1"/>
    <dgm:cxn modelId="{C3EA38F1-5DBD-4E9A-AE26-06D721D098E5}" type="presOf" srcId="{9765A194-17EC-492B-84C5-65074B36C283}" destId="{9A7714C9-0D65-48D4-B8ED-C9029B776117}" srcOrd="0" destOrd="0" presId="urn:microsoft.com/office/officeart/2005/8/layout/orgChart1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5B0928FA-4511-4248-90F2-1478CBC3CECA}" srcId="{F2681EC4-FE48-49A0-B0BF-AB58CEB3824D}" destId="{55C6209D-0C88-4562-9BDA-1EC46128DCFB}" srcOrd="5" destOrd="0" parTransId="{F7DA587B-5296-46F6-AC20-C23F1FEC20F0}" sibTransId="{5DB51799-1C69-4C94-B077-49A1DCE22BB7}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B91195B4-4F31-42F1-9800-C95AD0B467AB}" type="presParOf" srcId="{BFC6B6A6-8D51-4B38-9718-A64D8544E48A}" destId="{C4139725-4D9F-4E37-9D6A-D55E4C48E92A}" srcOrd="8" destOrd="0" presId="urn:microsoft.com/office/officeart/2005/8/layout/orgChart1"/>
    <dgm:cxn modelId="{5A748CCB-E3B4-436E-BE50-9B60EEDD9BF8}" type="presParOf" srcId="{BFC6B6A6-8D51-4B38-9718-A64D8544E48A}" destId="{48790F24-C541-4BC5-BDC9-ABCC9B0D78CE}" srcOrd="9" destOrd="0" presId="urn:microsoft.com/office/officeart/2005/8/layout/orgChart1"/>
    <dgm:cxn modelId="{39D06350-926E-4901-812B-0C382AF3419A}" type="presParOf" srcId="{48790F24-C541-4BC5-BDC9-ABCC9B0D78CE}" destId="{001EBAB0-DDF7-4FC0-845B-441515188A3C}" srcOrd="0" destOrd="0" presId="urn:microsoft.com/office/officeart/2005/8/layout/orgChart1"/>
    <dgm:cxn modelId="{BCA56BE9-DF59-4102-8B70-8CF8A8F181AC}" type="presParOf" srcId="{001EBAB0-DDF7-4FC0-845B-441515188A3C}" destId="{B50A41B8-4169-42F8-A64A-49842779398E}" srcOrd="0" destOrd="0" presId="urn:microsoft.com/office/officeart/2005/8/layout/orgChart1"/>
    <dgm:cxn modelId="{76D1DBD4-2A82-4083-A349-F7EF15E904E3}" type="presParOf" srcId="{001EBAB0-DDF7-4FC0-845B-441515188A3C}" destId="{6B4D077E-3571-4CEE-AC49-36FE0582811F}" srcOrd="1" destOrd="0" presId="urn:microsoft.com/office/officeart/2005/8/layout/orgChart1"/>
    <dgm:cxn modelId="{AA38A35D-93E8-417A-8D3B-40C4240CB963}" type="presParOf" srcId="{48790F24-C541-4BC5-BDC9-ABCC9B0D78CE}" destId="{A2F610F9-CE57-46B9-98CF-70DF29EF6586}" srcOrd="1" destOrd="0" presId="urn:microsoft.com/office/officeart/2005/8/layout/orgChart1"/>
    <dgm:cxn modelId="{FB6EBDF5-96AC-4AE5-A19F-1060D153046F}" type="presParOf" srcId="{48790F24-C541-4BC5-BDC9-ABCC9B0D78CE}" destId="{17614565-066A-412E-AFEE-559A28DA7447}" srcOrd="2" destOrd="0" presId="urn:microsoft.com/office/officeart/2005/8/layout/orgChart1"/>
    <dgm:cxn modelId="{D88B32D8-6ADA-432B-96EF-4F187C5B0C70}" type="presParOf" srcId="{BFC6B6A6-8D51-4B38-9718-A64D8544E48A}" destId="{7CCFC015-026A-4F04-8ED2-29D15138E6A6}" srcOrd="10" destOrd="0" presId="urn:microsoft.com/office/officeart/2005/8/layout/orgChart1"/>
    <dgm:cxn modelId="{813A41C8-1254-4B3D-9E5B-5806A51B8959}" type="presParOf" srcId="{BFC6B6A6-8D51-4B38-9718-A64D8544E48A}" destId="{F302ECCE-0CA7-4EBD-A7D1-0A67AC87BED3}" srcOrd="11" destOrd="0" presId="urn:microsoft.com/office/officeart/2005/8/layout/orgChart1"/>
    <dgm:cxn modelId="{DE404FB1-6A82-4B1C-BC0A-2A41022EFA71}" type="presParOf" srcId="{F302ECCE-0CA7-4EBD-A7D1-0A67AC87BED3}" destId="{606298AA-E104-493E-9C7E-AEFE0A2F30CE}" srcOrd="0" destOrd="0" presId="urn:microsoft.com/office/officeart/2005/8/layout/orgChart1"/>
    <dgm:cxn modelId="{3F0328E9-7AB2-46BC-BB59-89FEC5862558}" type="presParOf" srcId="{606298AA-E104-493E-9C7E-AEFE0A2F30CE}" destId="{B72F3BA4-91C5-472B-9D75-681597210A0D}" srcOrd="0" destOrd="0" presId="urn:microsoft.com/office/officeart/2005/8/layout/orgChart1"/>
    <dgm:cxn modelId="{EE3661AA-E345-488F-A8D3-BBADBC36A0F0}" type="presParOf" srcId="{606298AA-E104-493E-9C7E-AEFE0A2F30CE}" destId="{E5F45D72-A032-490A-A450-FA4CE36EC1ED}" srcOrd="1" destOrd="0" presId="urn:microsoft.com/office/officeart/2005/8/layout/orgChart1"/>
    <dgm:cxn modelId="{D1662BBD-0EB8-45D6-986E-0E5D294D06B3}" type="presParOf" srcId="{F302ECCE-0CA7-4EBD-A7D1-0A67AC87BED3}" destId="{732CA342-2B74-4C0E-8922-B0983989EB7B}" srcOrd="1" destOrd="0" presId="urn:microsoft.com/office/officeart/2005/8/layout/orgChart1"/>
    <dgm:cxn modelId="{6496D65A-4BDF-4205-BB0F-311785A036E6}" type="presParOf" srcId="{F302ECCE-0CA7-4EBD-A7D1-0A67AC87BED3}" destId="{A8F10BCA-6068-40B2-BE76-6DC6A6387C21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40035532-1E34-4DA9-AB06-11E73B02C8E4}" type="presParOf" srcId="{4249367B-3E28-46E7-B7CA-5EDDAA6EAF64}" destId="{1CF538FF-3EF8-4129-BFC0-F9BE60220316}" srcOrd="4" destOrd="0" presId="urn:microsoft.com/office/officeart/2005/8/layout/orgChart1"/>
    <dgm:cxn modelId="{A8DC24CD-12E1-40B0-8245-D623BDB2F1E8}" type="presParOf" srcId="{4249367B-3E28-46E7-B7CA-5EDDAA6EAF64}" destId="{A17673F8-439B-4723-B663-FFB2D8E150EB}" srcOrd="5" destOrd="0" presId="urn:microsoft.com/office/officeart/2005/8/layout/orgChart1"/>
    <dgm:cxn modelId="{0E89DBB9-409D-4F61-891D-A8A8D8E10682}" type="presParOf" srcId="{A17673F8-439B-4723-B663-FFB2D8E150EB}" destId="{DD15CC07-C158-4AC2-87C3-25AE964FB50B}" srcOrd="0" destOrd="0" presId="urn:microsoft.com/office/officeart/2005/8/layout/orgChart1"/>
    <dgm:cxn modelId="{056871C8-E8F9-4A04-B040-EFB720809E67}" type="presParOf" srcId="{DD15CC07-C158-4AC2-87C3-25AE964FB50B}" destId="{011EF00B-AAC7-4F2E-B915-C0EC15876194}" srcOrd="0" destOrd="0" presId="urn:microsoft.com/office/officeart/2005/8/layout/orgChart1"/>
    <dgm:cxn modelId="{2640E827-F852-4C25-B578-D8E64B172CDA}" type="presParOf" srcId="{DD15CC07-C158-4AC2-87C3-25AE964FB50B}" destId="{D9201B60-2D83-4E7D-9A19-F872669E319F}" srcOrd="1" destOrd="0" presId="urn:microsoft.com/office/officeart/2005/8/layout/orgChart1"/>
    <dgm:cxn modelId="{F114EFA2-E725-4F79-8D20-4FE7585C6D39}" type="presParOf" srcId="{A17673F8-439B-4723-B663-FFB2D8E150EB}" destId="{CCDEB1D1-6E9A-4380-B096-8A02519B8A1E}" srcOrd="1" destOrd="0" presId="urn:microsoft.com/office/officeart/2005/8/layout/orgChart1"/>
    <dgm:cxn modelId="{7A169A7A-F696-4040-9DB1-22190BCF51F3}" type="presParOf" srcId="{A17673F8-439B-4723-B663-FFB2D8E150EB}" destId="{5922522E-3665-481E-8279-5AF36A899984}" srcOrd="2" destOrd="0" presId="urn:microsoft.com/office/officeart/2005/8/layout/orgChart1"/>
    <dgm:cxn modelId="{79F126A1-AEF9-46A9-A29B-00AA6415CB1F}" type="presParOf" srcId="{4249367B-3E28-46E7-B7CA-5EDDAA6EAF64}" destId="{7036FFD4-5AEE-4487-B056-471D332394E0}" srcOrd="6" destOrd="0" presId="urn:microsoft.com/office/officeart/2005/8/layout/orgChart1"/>
    <dgm:cxn modelId="{9D47DEE0-2EA9-4572-A6BD-2BFC27F03F82}" type="presParOf" srcId="{4249367B-3E28-46E7-B7CA-5EDDAA6EAF64}" destId="{B8D0533D-A4E5-418B-9D43-AE030D0C1B8B}" srcOrd="7" destOrd="0" presId="urn:microsoft.com/office/officeart/2005/8/layout/orgChart1"/>
    <dgm:cxn modelId="{2A58F2F4-F00C-4EE9-BB6E-D993FCD74970}" type="presParOf" srcId="{B8D0533D-A4E5-418B-9D43-AE030D0C1B8B}" destId="{CE0C5CBD-B9F7-4FA6-A321-DE98B34A4F0A}" srcOrd="0" destOrd="0" presId="urn:microsoft.com/office/officeart/2005/8/layout/orgChart1"/>
    <dgm:cxn modelId="{86A9BC3A-FD30-4F47-A45B-1A5777AD16D2}" type="presParOf" srcId="{CE0C5CBD-B9F7-4FA6-A321-DE98B34A4F0A}" destId="{6F4B8C03-F903-4270-88A0-11D100FF2B37}" srcOrd="0" destOrd="0" presId="urn:microsoft.com/office/officeart/2005/8/layout/orgChart1"/>
    <dgm:cxn modelId="{A0E893BB-051C-4DA0-8B21-26FE3CFC97D3}" type="presParOf" srcId="{CE0C5CBD-B9F7-4FA6-A321-DE98B34A4F0A}" destId="{E8B53696-DC77-4265-B5B7-CE5D72E7ACBB}" srcOrd="1" destOrd="0" presId="urn:microsoft.com/office/officeart/2005/8/layout/orgChart1"/>
    <dgm:cxn modelId="{62CF1D3C-0F2B-41EE-88C7-C6DB740CAE76}" type="presParOf" srcId="{B8D0533D-A4E5-418B-9D43-AE030D0C1B8B}" destId="{85357861-3687-423E-98BB-763593DF98D2}" srcOrd="1" destOrd="0" presId="urn:microsoft.com/office/officeart/2005/8/layout/orgChart1"/>
    <dgm:cxn modelId="{D35C0EF0-B15D-48DE-BAEE-654C5738A52D}" type="presParOf" srcId="{B8D0533D-A4E5-418B-9D43-AE030D0C1B8B}" destId="{BE0D8CF7-4322-42F0-932A-ED0EECE51873}" srcOrd="2" destOrd="0" presId="urn:microsoft.com/office/officeart/2005/8/layout/orgChart1"/>
    <dgm:cxn modelId="{0E662F42-7FE4-4856-8324-E9947DEBE0B4}" type="presParOf" srcId="{4249367B-3E28-46E7-B7CA-5EDDAA6EAF64}" destId="{39B1558C-5F06-4868-AB24-DA345935E691}" srcOrd="8" destOrd="0" presId="urn:microsoft.com/office/officeart/2005/8/layout/orgChart1"/>
    <dgm:cxn modelId="{516E2102-295D-481A-BD6E-240FA66F90D7}" type="presParOf" srcId="{4249367B-3E28-46E7-B7CA-5EDDAA6EAF64}" destId="{2FB0AF06-1267-41FD-B3E4-39FD33048760}" srcOrd="9" destOrd="0" presId="urn:microsoft.com/office/officeart/2005/8/layout/orgChart1"/>
    <dgm:cxn modelId="{5E7148BC-D596-4D2F-8B40-148680CF0AD6}" type="presParOf" srcId="{2FB0AF06-1267-41FD-B3E4-39FD33048760}" destId="{2D625137-E2AC-4686-9E54-93CCBDAD96BC}" srcOrd="0" destOrd="0" presId="urn:microsoft.com/office/officeart/2005/8/layout/orgChart1"/>
    <dgm:cxn modelId="{EFC6B9C7-A9D0-4966-8247-DE681F2284EA}" type="presParOf" srcId="{2D625137-E2AC-4686-9E54-93CCBDAD96BC}" destId="{2BA59648-CF9B-4F82-8AA2-36611BF0F577}" srcOrd="0" destOrd="0" presId="urn:microsoft.com/office/officeart/2005/8/layout/orgChart1"/>
    <dgm:cxn modelId="{46B5BA7F-7398-4361-A3E7-C42E6A01D20C}" type="presParOf" srcId="{2D625137-E2AC-4686-9E54-93CCBDAD96BC}" destId="{DE343CAC-7521-4B7C-ACB0-763F168787CE}" srcOrd="1" destOrd="0" presId="urn:microsoft.com/office/officeart/2005/8/layout/orgChart1"/>
    <dgm:cxn modelId="{6490F015-1D94-42DA-9483-8BE506AF38DB}" type="presParOf" srcId="{2FB0AF06-1267-41FD-B3E4-39FD33048760}" destId="{57B485E9-70FB-4661-B9A7-73808095AAF8}" srcOrd="1" destOrd="0" presId="urn:microsoft.com/office/officeart/2005/8/layout/orgChart1"/>
    <dgm:cxn modelId="{FB2A7AF9-F698-4AEB-8802-6974F5118634}" type="presParOf" srcId="{2FB0AF06-1267-41FD-B3E4-39FD33048760}" destId="{FB709487-BFC8-46A1-A470-8A87ADD11FC2}" srcOrd="2" destOrd="0" presId="urn:microsoft.com/office/officeart/2005/8/layout/orgChart1"/>
    <dgm:cxn modelId="{A06C320A-CDCF-4358-B867-F5947E899098}" type="presParOf" srcId="{4249367B-3E28-46E7-B7CA-5EDDAA6EAF64}" destId="{92D3B85F-71C2-498F-94CC-8F69A46A0CA4}" srcOrd="10" destOrd="0" presId="urn:microsoft.com/office/officeart/2005/8/layout/orgChart1"/>
    <dgm:cxn modelId="{E938D261-A661-48CE-8292-318924324D46}" type="presParOf" srcId="{4249367B-3E28-46E7-B7CA-5EDDAA6EAF64}" destId="{D7F12DA5-6E0C-44F6-990C-82589AC48C09}" srcOrd="11" destOrd="0" presId="urn:microsoft.com/office/officeart/2005/8/layout/orgChart1"/>
    <dgm:cxn modelId="{76DEC94D-C8A7-4006-9CE9-94CF8AD675F7}" type="presParOf" srcId="{D7F12DA5-6E0C-44F6-990C-82589AC48C09}" destId="{732D53AE-DCA1-4811-9925-3FFCF8416F3C}" srcOrd="0" destOrd="0" presId="urn:microsoft.com/office/officeart/2005/8/layout/orgChart1"/>
    <dgm:cxn modelId="{291F97EB-D0E1-4F23-821C-9574591C22BE}" type="presParOf" srcId="{732D53AE-DCA1-4811-9925-3FFCF8416F3C}" destId="{40A5EB14-DDF9-4698-BF2A-E7D0D4C2BB7F}" srcOrd="0" destOrd="0" presId="urn:microsoft.com/office/officeart/2005/8/layout/orgChart1"/>
    <dgm:cxn modelId="{9EF742CF-EF81-4DFF-8C05-C86946D5E205}" type="presParOf" srcId="{732D53AE-DCA1-4811-9925-3FFCF8416F3C}" destId="{4733686A-3DC9-47E4-8DFC-3CCB1E34260B}" srcOrd="1" destOrd="0" presId="urn:microsoft.com/office/officeart/2005/8/layout/orgChart1"/>
    <dgm:cxn modelId="{011C881E-E62F-40A6-BFC5-E6487B2DCA5F}" type="presParOf" srcId="{D7F12DA5-6E0C-44F6-990C-82589AC48C09}" destId="{49234A3C-4A60-4427-B63C-F1E7D3A85815}" srcOrd="1" destOrd="0" presId="urn:microsoft.com/office/officeart/2005/8/layout/orgChart1"/>
    <dgm:cxn modelId="{2C2D4C9B-5A37-45A9-AF90-35FE00332BFA}" type="presParOf" srcId="{D7F12DA5-6E0C-44F6-990C-82589AC48C09}" destId="{5A4549D1-7F85-46C3-B506-7C806A29DC54}" srcOrd="2" destOrd="0" presId="urn:microsoft.com/office/officeart/2005/8/layout/orgChart1"/>
    <dgm:cxn modelId="{3C130397-2E23-4B48-8699-59B63F28E77D}" type="presParOf" srcId="{4249367B-3E28-46E7-B7CA-5EDDAA6EAF64}" destId="{F41A3A54-82DB-4D26-BF5C-09DA5AD87BEA}" srcOrd="12" destOrd="0" presId="urn:microsoft.com/office/officeart/2005/8/layout/orgChart1"/>
    <dgm:cxn modelId="{7189068F-9CEC-4728-A8D6-1220D76B5E65}" type="presParOf" srcId="{4249367B-3E28-46E7-B7CA-5EDDAA6EAF64}" destId="{19EBD906-8763-4F3F-8643-79D57F950A59}" srcOrd="13" destOrd="0" presId="urn:microsoft.com/office/officeart/2005/8/layout/orgChart1"/>
    <dgm:cxn modelId="{DCB9D26F-C317-4504-874F-1338B7BE28BB}" type="presParOf" srcId="{19EBD906-8763-4F3F-8643-79D57F950A59}" destId="{2CB6A0B7-92D0-4E5F-9A60-C10E6EBEC8B6}" srcOrd="0" destOrd="0" presId="urn:microsoft.com/office/officeart/2005/8/layout/orgChart1"/>
    <dgm:cxn modelId="{E654A1D4-DBCD-4352-83D3-3533D89CD2E1}" type="presParOf" srcId="{2CB6A0B7-92D0-4E5F-9A60-C10E6EBEC8B6}" destId="{4FCA2E53-ED59-495C-8932-13D03A90C103}" srcOrd="0" destOrd="0" presId="urn:microsoft.com/office/officeart/2005/8/layout/orgChart1"/>
    <dgm:cxn modelId="{BCD421E6-12A7-4A31-8C57-73A21BFE2DCF}" type="presParOf" srcId="{2CB6A0B7-92D0-4E5F-9A60-C10E6EBEC8B6}" destId="{76C02861-4F36-4A7C-B9A5-8F1114B55CCA}" srcOrd="1" destOrd="0" presId="urn:microsoft.com/office/officeart/2005/8/layout/orgChart1"/>
    <dgm:cxn modelId="{4CF9A87B-0792-4218-9C47-3EBCAB99015D}" type="presParOf" srcId="{19EBD906-8763-4F3F-8643-79D57F950A59}" destId="{0D29B81B-08CE-416E-8014-9E6E83C889F8}" srcOrd="1" destOrd="0" presId="urn:microsoft.com/office/officeart/2005/8/layout/orgChart1"/>
    <dgm:cxn modelId="{578DA15A-2641-48CD-BC9E-AD80BC1D3CB9}" type="presParOf" srcId="{19EBD906-8763-4F3F-8643-79D57F950A59}" destId="{2DEE79C3-D345-4E6C-9C6D-E7A04AD115EA}" srcOrd="2" destOrd="0" presId="urn:microsoft.com/office/officeart/2005/8/layout/orgChart1"/>
    <dgm:cxn modelId="{A721C358-D169-4EFE-9E06-FA5ED269F5F5}" type="presParOf" srcId="{4249367B-3E28-46E7-B7CA-5EDDAA6EAF64}" destId="{9A7714C9-0D65-48D4-B8ED-C9029B776117}" srcOrd="14" destOrd="0" presId="urn:microsoft.com/office/officeart/2005/8/layout/orgChart1"/>
    <dgm:cxn modelId="{DF165063-153C-461C-BE8E-FF67D4B84630}" type="presParOf" srcId="{4249367B-3E28-46E7-B7CA-5EDDAA6EAF64}" destId="{CA7862A1-46AE-4C0C-90DB-A69215C3C5FA}" srcOrd="15" destOrd="0" presId="urn:microsoft.com/office/officeart/2005/8/layout/orgChart1"/>
    <dgm:cxn modelId="{0706553B-A53C-4A8F-B89F-E93C2863D638}" type="presParOf" srcId="{CA7862A1-46AE-4C0C-90DB-A69215C3C5FA}" destId="{4E8A6B7B-CB54-485B-A0F4-07BB76E5F2AC}" srcOrd="0" destOrd="0" presId="urn:microsoft.com/office/officeart/2005/8/layout/orgChart1"/>
    <dgm:cxn modelId="{2BCC2C1F-4B55-4B7C-AEB0-E4905DE64091}" type="presParOf" srcId="{4E8A6B7B-CB54-485B-A0F4-07BB76E5F2AC}" destId="{4DC795C3-035B-4F61-B957-A16B487F8E78}" srcOrd="0" destOrd="0" presId="urn:microsoft.com/office/officeart/2005/8/layout/orgChart1"/>
    <dgm:cxn modelId="{4BAB5D63-C57E-4638-9045-52045AF5CE81}" type="presParOf" srcId="{4E8A6B7B-CB54-485B-A0F4-07BB76E5F2AC}" destId="{39D90257-EA99-4F7F-AD4F-15A87271340D}" srcOrd="1" destOrd="0" presId="urn:microsoft.com/office/officeart/2005/8/layout/orgChart1"/>
    <dgm:cxn modelId="{B1C3272E-230B-41EF-B19B-32458CB2E103}" type="presParOf" srcId="{CA7862A1-46AE-4C0C-90DB-A69215C3C5FA}" destId="{9A18B47F-903D-44D6-B632-8A089C75F3F6}" srcOrd="1" destOrd="0" presId="urn:microsoft.com/office/officeart/2005/8/layout/orgChart1"/>
    <dgm:cxn modelId="{CB8AD522-BF32-4F3B-BDEC-DBD4D2086640}" type="presParOf" srcId="{CA7862A1-46AE-4C0C-90DB-A69215C3C5FA}" destId="{C82F17C1-2E2C-406A-A111-BF50B109171E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السَّلَام عَلَيْكُمْ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مُبَارَك النَّجَاحِ يَا سَالِم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وَعَلَيْكُم السَّلَام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أَهْلاً صَالِح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 لِأَنَّكَ قَبِلْتَ دَعْوَتِي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تَفَضَّلْ هَذِهِ الأَزْهَار.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سَلِمَتْ يَدَاكَ.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أُحِبُّ الأَزْهَارَ كَثِيرًا.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كَثِير مِن الزِّينَة وَالهَدَايَا.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يَبْدُو أَنَّهَا حَفْلَةٌ كَبِيرَة.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algn="ctr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أَصْدِقَائِي كَثِيرُون.</a:t>
          </a:r>
        </a:p>
        <a:p>
          <a:pPr algn="ctr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وَهُمْ يُشَارِكُونَنِي فَرْحَة النَّجَاح.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عِنْدَمَا أَتَخَرَّج سَأَدْعُو كُلَّ أَصْدِقَائِي إِلَى حَفْلَةٍ كَبِيرَة مِثْلِ هَذِهِ.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أَتَمَنَّى لَكَ النَّجَاح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هُمْ يَجْتَمِعُونَ لِصَلَاةِ العِيدِ فِي الصَّبَاح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وَعِنْدَمَا يَخْرُجُونَ يَتَبَادَلُونَ التَّهَانِيَ، مِثْل: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يَحْتَفِلُ المُسْلِمُونَ بِالعِيدِ مَرَّتَيْنِ فِي السَّنَة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أَوْ "عِيدٌ سَعِيد"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أَوْ "عِيدٌ مُبَارَك".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"كُلُّ عَامٍ وَأَنْتُمْ بِخَيْر"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ثُمَّ يَبْدَأُ النَّاسُ بِزِيَارَةِ أَقَارِبِهِمْ وَيُوَزِّعُ الأَغْنِيَاءَ الهَدَايَا عَلَى أَقِارِبِهِم الفُقَرَاء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أَمَّا الأَطْفَالُ فَيَلْعَبُونَ بِالأَلْعَاب المُخْتَلِفَة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أَكْثَرُ النَّاسِ </a:t>
          </a:r>
          <a:r>
            <a:rPr lang="ar-EG" sz="3600">
              <a:latin typeface="Sakkal Majalla" panose="02000000000000000000" pitchFamily="2" charset="-78"/>
              <a:cs typeface="Sakkal Majalla" panose="02000000000000000000" pitchFamily="2" charset="-78"/>
            </a:rPr>
            <a:t>يُعْطُونَ الفُقَرَاءَ </a:t>
          </a:r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المَالَ لِيَفْرَحُوا بِهَذِهِ المُنَاسَبَة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714C9-0D65-48D4-B8ED-C9029B776117}">
      <dsp:nvSpPr>
        <dsp:cNvPr id="0" name=""/>
        <dsp:cNvSpPr/>
      </dsp:nvSpPr>
      <dsp:spPr>
        <a:xfrm>
          <a:off x="4082643" y="1853426"/>
          <a:ext cx="160762" cy="3965469"/>
        </a:xfrm>
        <a:custGeom>
          <a:avLst/>
          <a:gdLst/>
          <a:ahLst/>
          <a:cxnLst/>
          <a:rect l="0" t="0" r="0" b="0"/>
          <a:pathLst>
            <a:path>
              <a:moveTo>
                <a:pt x="160762" y="0"/>
              </a:moveTo>
              <a:lnTo>
                <a:pt x="160762" y="3965469"/>
              </a:lnTo>
              <a:lnTo>
                <a:pt x="0" y="39654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A3A54-82DB-4D26-BF5C-09DA5AD87BEA}">
      <dsp:nvSpPr>
        <dsp:cNvPr id="0" name=""/>
        <dsp:cNvSpPr/>
      </dsp:nvSpPr>
      <dsp:spPr>
        <a:xfrm>
          <a:off x="4243406" y="1853426"/>
          <a:ext cx="160762" cy="3965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5469"/>
              </a:lnTo>
              <a:lnTo>
                <a:pt x="160762" y="39654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3B85F-71C2-498F-94CC-8F69A46A0CA4}">
      <dsp:nvSpPr>
        <dsp:cNvPr id="0" name=""/>
        <dsp:cNvSpPr/>
      </dsp:nvSpPr>
      <dsp:spPr>
        <a:xfrm>
          <a:off x="4082643" y="1853426"/>
          <a:ext cx="160762" cy="2878410"/>
        </a:xfrm>
        <a:custGeom>
          <a:avLst/>
          <a:gdLst/>
          <a:ahLst/>
          <a:cxnLst/>
          <a:rect l="0" t="0" r="0" b="0"/>
          <a:pathLst>
            <a:path>
              <a:moveTo>
                <a:pt x="160762" y="0"/>
              </a:moveTo>
              <a:lnTo>
                <a:pt x="160762" y="2878410"/>
              </a:lnTo>
              <a:lnTo>
                <a:pt x="0" y="28784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1558C-5F06-4868-AB24-DA345935E691}">
      <dsp:nvSpPr>
        <dsp:cNvPr id="0" name=""/>
        <dsp:cNvSpPr/>
      </dsp:nvSpPr>
      <dsp:spPr>
        <a:xfrm>
          <a:off x="4243406" y="1853426"/>
          <a:ext cx="160762" cy="2878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410"/>
              </a:lnTo>
              <a:lnTo>
                <a:pt x="160762" y="28784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6FFD4-5AEE-4487-B056-471D332394E0}">
      <dsp:nvSpPr>
        <dsp:cNvPr id="0" name=""/>
        <dsp:cNvSpPr/>
      </dsp:nvSpPr>
      <dsp:spPr>
        <a:xfrm>
          <a:off x="4082643" y="1853426"/>
          <a:ext cx="160762" cy="1791351"/>
        </a:xfrm>
        <a:custGeom>
          <a:avLst/>
          <a:gdLst/>
          <a:ahLst/>
          <a:cxnLst/>
          <a:rect l="0" t="0" r="0" b="0"/>
          <a:pathLst>
            <a:path>
              <a:moveTo>
                <a:pt x="160762" y="0"/>
              </a:moveTo>
              <a:lnTo>
                <a:pt x="160762" y="1791351"/>
              </a:lnTo>
              <a:lnTo>
                <a:pt x="0" y="17913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538FF-3EF8-4129-BFC0-F9BE60220316}">
      <dsp:nvSpPr>
        <dsp:cNvPr id="0" name=""/>
        <dsp:cNvSpPr/>
      </dsp:nvSpPr>
      <dsp:spPr>
        <a:xfrm>
          <a:off x="4243406" y="1853426"/>
          <a:ext cx="160762" cy="179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1351"/>
              </a:lnTo>
              <a:lnTo>
                <a:pt x="160762" y="17913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EB1D-9D1E-406D-9256-8745DFF281E7}">
      <dsp:nvSpPr>
        <dsp:cNvPr id="0" name=""/>
        <dsp:cNvSpPr/>
      </dsp:nvSpPr>
      <dsp:spPr>
        <a:xfrm>
          <a:off x="4051287" y="1853426"/>
          <a:ext cx="192118" cy="704291"/>
        </a:xfrm>
        <a:custGeom>
          <a:avLst/>
          <a:gdLst/>
          <a:ahLst/>
          <a:cxnLst/>
          <a:rect l="0" t="0" r="0" b="0"/>
          <a:pathLst>
            <a:path>
              <a:moveTo>
                <a:pt x="192118" y="0"/>
              </a:moveTo>
              <a:lnTo>
                <a:pt x="192118" y="704291"/>
              </a:lnTo>
              <a:lnTo>
                <a:pt x="0" y="7042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4243406" y="1853426"/>
          <a:ext cx="160762" cy="704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291"/>
              </a:lnTo>
              <a:lnTo>
                <a:pt x="160762" y="7042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4243406" y="766367"/>
          <a:ext cx="1852593" cy="321524"/>
        </a:xfrm>
        <a:custGeom>
          <a:avLst/>
          <a:gdLst/>
          <a:ahLst/>
          <a:cxnLst/>
          <a:rect l="0" t="0" r="0" b="0"/>
          <a:pathLst>
            <a:path>
              <a:moveTo>
                <a:pt x="1852593" y="0"/>
              </a:moveTo>
              <a:lnTo>
                <a:pt x="1852593" y="160762"/>
              </a:lnTo>
              <a:lnTo>
                <a:pt x="0" y="160762"/>
              </a:lnTo>
              <a:lnTo>
                <a:pt x="0" y="32152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FC015-026A-4F04-8ED2-29D15138E6A6}">
      <dsp:nvSpPr>
        <dsp:cNvPr id="0" name=""/>
        <dsp:cNvSpPr/>
      </dsp:nvSpPr>
      <dsp:spPr>
        <a:xfrm>
          <a:off x="7787831" y="1853426"/>
          <a:ext cx="160762" cy="2878410"/>
        </a:xfrm>
        <a:custGeom>
          <a:avLst/>
          <a:gdLst/>
          <a:ahLst/>
          <a:cxnLst/>
          <a:rect l="0" t="0" r="0" b="0"/>
          <a:pathLst>
            <a:path>
              <a:moveTo>
                <a:pt x="160762" y="0"/>
              </a:moveTo>
              <a:lnTo>
                <a:pt x="160762" y="2878410"/>
              </a:lnTo>
              <a:lnTo>
                <a:pt x="0" y="28784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39725-4D9F-4E37-9D6A-D55E4C48E92A}">
      <dsp:nvSpPr>
        <dsp:cNvPr id="0" name=""/>
        <dsp:cNvSpPr/>
      </dsp:nvSpPr>
      <dsp:spPr>
        <a:xfrm>
          <a:off x="7948593" y="1853426"/>
          <a:ext cx="160762" cy="2878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410"/>
              </a:lnTo>
              <a:lnTo>
                <a:pt x="160762" y="28784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7787831" y="1853426"/>
          <a:ext cx="160762" cy="1793754"/>
        </a:xfrm>
        <a:custGeom>
          <a:avLst/>
          <a:gdLst/>
          <a:ahLst/>
          <a:cxnLst/>
          <a:rect l="0" t="0" r="0" b="0"/>
          <a:pathLst>
            <a:path>
              <a:moveTo>
                <a:pt x="160762" y="0"/>
              </a:moveTo>
              <a:lnTo>
                <a:pt x="160762" y="1793754"/>
              </a:lnTo>
              <a:lnTo>
                <a:pt x="0" y="17937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7948593" y="1853426"/>
          <a:ext cx="160762" cy="179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1351"/>
              </a:lnTo>
              <a:lnTo>
                <a:pt x="160762" y="17913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7787831" y="1853426"/>
          <a:ext cx="160762" cy="704291"/>
        </a:xfrm>
        <a:custGeom>
          <a:avLst/>
          <a:gdLst/>
          <a:ahLst/>
          <a:cxnLst/>
          <a:rect l="0" t="0" r="0" b="0"/>
          <a:pathLst>
            <a:path>
              <a:moveTo>
                <a:pt x="160762" y="0"/>
              </a:moveTo>
              <a:lnTo>
                <a:pt x="160762" y="704291"/>
              </a:lnTo>
              <a:lnTo>
                <a:pt x="0" y="7042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7948593" y="1853426"/>
          <a:ext cx="199911" cy="704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291"/>
              </a:lnTo>
              <a:lnTo>
                <a:pt x="199911" y="7042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6095999" y="766367"/>
          <a:ext cx="1852593" cy="321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62"/>
              </a:lnTo>
              <a:lnTo>
                <a:pt x="1852593" y="160762"/>
              </a:lnTo>
              <a:lnTo>
                <a:pt x="1852593" y="32152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5330465" y="832"/>
          <a:ext cx="1531069" cy="7655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المُنَاسَبَات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30465" y="832"/>
        <a:ext cx="1531069" cy="765534"/>
      </dsp:txXfrm>
    </dsp:sp>
    <dsp:sp modelId="{1877125B-2192-4ACC-AA54-58271AF6D910}">
      <dsp:nvSpPr>
        <dsp:cNvPr id="0" name=""/>
        <dsp:cNvSpPr/>
      </dsp:nvSpPr>
      <dsp:spPr>
        <a:xfrm>
          <a:off x="7183059" y="1087891"/>
          <a:ext cx="1531069" cy="7655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سَعِيدَة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83059" y="1087891"/>
        <a:ext cx="1531069" cy="765534"/>
      </dsp:txXfrm>
    </dsp:sp>
    <dsp:sp modelId="{69DB3A08-DC3E-40F9-ACEE-05B9FBB47B10}">
      <dsp:nvSpPr>
        <dsp:cNvPr id="0" name=""/>
        <dsp:cNvSpPr/>
      </dsp:nvSpPr>
      <dsp:spPr>
        <a:xfrm>
          <a:off x="8148505" y="2174951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التَّخَرُّج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48505" y="2174951"/>
        <a:ext cx="1531069" cy="765534"/>
      </dsp:txXfrm>
    </dsp:sp>
    <dsp:sp modelId="{5192CFA6-8DA6-469E-87E0-26F3352ECDE1}">
      <dsp:nvSpPr>
        <dsp:cNvPr id="0" name=""/>
        <dsp:cNvSpPr/>
      </dsp:nvSpPr>
      <dsp:spPr>
        <a:xfrm>
          <a:off x="6256762" y="2174951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الزَّوَاج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56762" y="2174951"/>
        <a:ext cx="1531069" cy="765534"/>
      </dsp:txXfrm>
    </dsp:sp>
    <dsp:sp modelId="{960F8FA3-3211-4964-BC9E-F3E66B7E6442}">
      <dsp:nvSpPr>
        <dsp:cNvPr id="0" name=""/>
        <dsp:cNvSpPr/>
      </dsp:nvSpPr>
      <dsp:spPr>
        <a:xfrm>
          <a:off x="8109356" y="3262010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الفِطْر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09356" y="3262010"/>
        <a:ext cx="1531069" cy="765534"/>
      </dsp:txXfrm>
    </dsp:sp>
    <dsp:sp modelId="{05CDE23A-D456-4DC0-82BE-A1D0723F18BB}">
      <dsp:nvSpPr>
        <dsp:cNvPr id="0" name=""/>
        <dsp:cNvSpPr/>
      </dsp:nvSpPr>
      <dsp:spPr>
        <a:xfrm>
          <a:off x="6256762" y="3264414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الأَضْحَى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56762" y="3264414"/>
        <a:ext cx="1531069" cy="765534"/>
      </dsp:txXfrm>
    </dsp:sp>
    <dsp:sp modelId="{B50A41B8-4169-42F8-A64A-49842779398E}">
      <dsp:nvSpPr>
        <dsp:cNvPr id="0" name=""/>
        <dsp:cNvSpPr/>
      </dsp:nvSpPr>
      <dsp:spPr>
        <a:xfrm>
          <a:off x="8109356" y="4349069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عِيدُ المِيلَاد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09356" y="4349069"/>
        <a:ext cx="1531069" cy="765534"/>
      </dsp:txXfrm>
    </dsp:sp>
    <dsp:sp modelId="{B72F3BA4-91C5-472B-9D75-681597210A0D}">
      <dsp:nvSpPr>
        <dsp:cNvPr id="0" name=""/>
        <dsp:cNvSpPr/>
      </dsp:nvSpPr>
      <dsp:spPr>
        <a:xfrm>
          <a:off x="6256762" y="4349069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العُطْلَة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56762" y="4349069"/>
        <a:ext cx="1531069" cy="765534"/>
      </dsp:txXfrm>
    </dsp:sp>
    <dsp:sp modelId="{99CB9A05-B64B-48EA-9670-BC20C9084EAD}">
      <dsp:nvSpPr>
        <dsp:cNvPr id="0" name=""/>
        <dsp:cNvSpPr/>
      </dsp:nvSpPr>
      <dsp:spPr>
        <a:xfrm>
          <a:off x="3477871" y="1087891"/>
          <a:ext cx="1531069" cy="7655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حَزيِنَة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77871" y="1087891"/>
        <a:ext cx="1531069" cy="765534"/>
      </dsp:txXfrm>
    </dsp:sp>
    <dsp:sp modelId="{D3D57B7D-50F5-49F9-BCFE-94A95349F2D2}">
      <dsp:nvSpPr>
        <dsp:cNvPr id="0" name=""/>
        <dsp:cNvSpPr/>
      </dsp:nvSpPr>
      <dsp:spPr>
        <a:xfrm>
          <a:off x="4404168" y="2174951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المَرَض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4168" y="2174951"/>
        <a:ext cx="1531069" cy="765534"/>
      </dsp:txXfrm>
    </dsp:sp>
    <dsp:sp modelId="{6781A412-854B-401F-A837-8E264F785A78}">
      <dsp:nvSpPr>
        <dsp:cNvPr id="0" name=""/>
        <dsp:cNvSpPr/>
      </dsp:nvSpPr>
      <dsp:spPr>
        <a:xfrm>
          <a:off x="2520218" y="2174951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الوَفَاة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0218" y="2174951"/>
        <a:ext cx="1531069" cy="765534"/>
      </dsp:txXfrm>
    </dsp:sp>
    <dsp:sp modelId="{011EF00B-AAC7-4F2E-B915-C0EC15876194}">
      <dsp:nvSpPr>
        <dsp:cNvPr id="0" name=""/>
        <dsp:cNvSpPr/>
      </dsp:nvSpPr>
      <dsp:spPr>
        <a:xfrm>
          <a:off x="4404168" y="3262010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الكَوَارِثُ الطَّبِيعِيَّة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4168" y="3262010"/>
        <a:ext cx="1531069" cy="765534"/>
      </dsp:txXfrm>
    </dsp:sp>
    <dsp:sp modelId="{6F4B8C03-F903-4270-88A0-11D100FF2B37}">
      <dsp:nvSpPr>
        <dsp:cNvPr id="0" name=""/>
        <dsp:cNvSpPr/>
      </dsp:nvSpPr>
      <dsp:spPr>
        <a:xfrm>
          <a:off x="2551574" y="3262010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الحَرْب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51574" y="3262010"/>
        <a:ext cx="1531069" cy="765534"/>
      </dsp:txXfrm>
    </dsp:sp>
    <dsp:sp modelId="{2BA59648-CF9B-4F82-8AA2-36611BF0F577}">
      <dsp:nvSpPr>
        <dsp:cNvPr id="0" name=""/>
        <dsp:cNvSpPr/>
      </dsp:nvSpPr>
      <dsp:spPr>
        <a:xfrm>
          <a:off x="4404168" y="4349069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الخَسَارَة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4168" y="4349069"/>
        <a:ext cx="1531069" cy="765534"/>
      </dsp:txXfrm>
    </dsp:sp>
    <dsp:sp modelId="{40A5EB14-DDF9-4698-BF2A-E7D0D4C2BB7F}">
      <dsp:nvSpPr>
        <dsp:cNvPr id="0" name=""/>
        <dsp:cNvSpPr/>
      </dsp:nvSpPr>
      <dsp:spPr>
        <a:xfrm>
          <a:off x="2551574" y="4349069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الهَزِيمَة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51574" y="4349069"/>
        <a:ext cx="1531069" cy="765534"/>
      </dsp:txXfrm>
    </dsp:sp>
    <dsp:sp modelId="{4FCA2E53-ED59-495C-8932-13D03A90C103}">
      <dsp:nvSpPr>
        <dsp:cNvPr id="0" name=""/>
        <dsp:cNvSpPr/>
      </dsp:nvSpPr>
      <dsp:spPr>
        <a:xfrm>
          <a:off x="4404168" y="5436128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الرُّسُوب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4168" y="5436128"/>
        <a:ext cx="1531069" cy="765534"/>
      </dsp:txXfrm>
    </dsp:sp>
    <dsp:sp modelId="{4DC795C3-035B-4F61-B957-A16B487F8E78}">
      <dsp:nvSpPr>
        <dsp:cNvPr id="0" name=""/>
        <dsp:cNvSpPr/>
      </dsp:nvSpPr>
      <dsp:spPr>
        <a:xfrm>
          <a:off x="2551574" y="5436128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المَجَاعَة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51574" y="5436128"/>
        <a:ext cx="1531069" cy="765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السَّلَام عَلَيْكُمْ</a:t>
          </a:r>
        </a:p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مُبَارَك النَّجَاحِ يَا سَالِم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وَعَلَيْكُم السَّلَام</a:t>
          </a:r>
        </a:p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أَهْلاً صَالِح</a:t>
          </a:r>
        </a:p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 لِأَنَّكَ قَبِلْتَ دَعْوَتِي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تَفَضَّلْ هَذِهِ الأَزْهَار.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سَلِمَتْ يَدَاكَ.</a:t>
          </a:r>
        </a:p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أُحِبُّ الأَزْهَارَ كَثِيرًا.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كَثِير مِن الزِّينَة وَالهَدَايَا.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يَبْدُو أَنَّهَا حَفْلَةٌ كَبِيرَة.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أَصْدِقَائِي كَثِيرُون.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وَهُمْ يُشَارِكُونَنِي فَرْحَة النَّجَاح.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عِنْدَمَا أَتَخَرَّج سَأَدْعُو كُلَّ أَصْدِقَائِي إِلَى حَفْلَةٍ كَبِيرَة مِثْلِ هَذِهِ.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>
              <a:latin typeface="Sakkal Majalla" panose="02000000000000000000" pitchFamily="2" charset="-78"/>
              <a:cs typeface="Sakkal Majalla" panose="02000000000000000000" pitchFamily="2" charset="-78"/>
            </a:rPr>
            <a:t>أَتَمَنَّى لَكَ النَّجَاح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787293"/>
          <a:ext cx="8128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26413"/>
          <a:ext cx="5689600" cy="1121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يَحْتَفِلُ المُسْلِمُونَ بِالعِيدِ مَرَّتَيْنِ فِي السَّنَة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6759" y="281173"/>
        <a:ext cx="5580080" cy="1012240"/>
      </dsp:txXfrm>
    </dsp:sp>
    <dsp:sp modelId="{DA6EC800-4A5E-4433-B1BD-149B73673078}">
      <dsp:nvSpPr>
        <dsp:cNvPr id="0" name=""/>
        <dsp:cNvSpPr/>
      </dsp:nvSpPr>
      <dsp:spPr>
        <a:xfrm>
          <a:off x="0" y="2510973"/>
          <a:ext cx="8128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950093"/>
          <a:ext cx="5689600" cy="11217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هُمْ يَجْتَمِعُونَ لِصَلَاةِ العِيدِ فِي الصَّبَاح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6759" y="2004853"/>
        <a:ext cx="5580080" cy="1012240"/>
      </dsp:txXfrm>
    </dsp:sp>
    <dsp:sp modelId="{342FEC3C-0F30-4065-BD27-3AF9C6FE50CB}">
      <dsp:nvSpPr>
        <dsp:cNvPr id="0" name=""/>
        <dsp:cNvSpPr/>
      </dsp:nvSpPr>
      <dsp:spPr>
        <a:xfrm>
          <a:off x="0" y="4234653"/>
          <a:ext cx="8128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673773"/>
          <a:ext cx="5689600" cy="11217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وَعِنْدَمَا يَخْرُجُونَ يَتَبَادَلُونَ التَّهَانِيَ، مِثْل: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6759" y="3728533"/>
        <a:ext cx="5580080" cy="1012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"كُلُّ عَامٍ وَأَنْتُمْ بِخَيْر"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أَوْ "عِيدٌ سَعِيد"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أَوْ "عِيدٌ مُبَارَك".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أَكْثَرُ النَّاسِ </a:t>
          </a:r>
          <a:r>
            <a:rPr lang="ar-EG" sz="3600" kern="1200">
              <a:latin typeface="Sakkal Majalla" panose="02000000000000000000" pitchFamily="2" charset="-78"/>
              <a:cs typeface="Sakkal Majalla" panose="02000000000000000000" pitchFamily="2" charset="-78"/>
            </a:rPr>
            <a:t>يُعْطُونَ الفُقَرَاءَ 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المَالَ لِيَفْرَحُوا بِهَذِهِ المُنَاسَبَة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ثُمَّ يَبْدَأُ النَّاسُ بِزِيَارَةِ أَقَارِبِهِمْ وَيُوَزِّعُ الأَغْنِيَاءَ الهَدَايَا عَلَى أَقِارِبِهِم الفُقَرَاء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أَمَّا الأَطْفَالُ فَيَلْعَبُونَ بِالأَلْعَاب المُخْتَلِفَة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24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Occasions (2)</a:t>
            </a:r>
            <a:br>
              <a:rPr lang="en-US" dirty="0"/>
            </a:br>
            <a:r>
              <a:rPr lang="ar-EG" dirty="0"/>
              <a:t>المناسبات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98E887-D8EB-5DCA-8DFF-A6FB771A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052" y="2713383"/>
            <a:ext cx="2605703" cy="3420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AD9EC8-E5BB-C7BF-2182-CE81062EF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31" y="3933450"/>
            <a:ext cx="3658111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يَوْمُ العِيد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576D6-B480-333A-A4A3-6D7F5A6B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241" y="2802835"/>
            <a:ext cx="3899518" cy="36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1FC250-1B76-4DA7-A254-EA9FD170645F}"/>
              </a:ext>
            </a:extLst>
          </p:cNvPr>
          <p:cNvGrpSpPr/>
          <p:nvPr/>
        </p:nvGrpSpPr>
        <p:grpSpPr>
          <a:xfrm>
            <a:off x="299367" y="238125"/>
            <a:ext cx="9612066" cy="5891323"/>
            <a:chOff x="299367" y="0"/>
            <a:chExt cx="9612066" cy="58913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33E015-6195-4410-845B-A9833E345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5350" y="0"/>
              <a:ext cx="5129513" cy="43934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609831-60EC-494D-B618-C6DB78968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367" y="4300426"/>
              <a:ext cx="9612066" cy="159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590773"/>
              </p:ext>
            </p:extLst>
          </p:nvPr>
        </p:nvGraphicFramePr>
        <p:xfrm>
          <a:off x="183321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21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818694"/>
              </p:ext>
            </p:extLst>
          </p:nvPr>
        </p:nvGraphicFramePr>
        <p:xfrm>
          <a:off x="183321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1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988228"/>
              </p:ext>
            </p:extLst>
          </p:nvPr>
        </p:nvGraphicFramePr>
        <p:xfrm>
          <a:off x="0" y="854766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2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C342-22BD-47AA-ACC7-FA1DF1F4B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26" y="2576393"/>
            <a:ext cx="7506748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246E0-2F1C-4C9A-90A3-D599DDA1A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57" y="1609471"/>
            <a:ext cx="7592485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B8BDB-EDF2-4467-A679-3ED2EBF1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63C0D-04D7-47DD-AD19-E370DE3A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B1A5C-77BD-4BBB-8D59-0228AFA8F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57" y="1698149"/>
            <a:ext cx="8004659" cy="35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3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65762-210A-436A-BB5E-AB5E3489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BC315-D555-4D2D-9423-D90F2567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CC391-268E-4A60-970A-954191FA9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46353"/>
              </p:ext>
            </p:extLst>
          </p:nvPr>
        </p:nvGraphicFramePr>
        <p:xfrm>
          <a:off x="0" y="176270"/>
          <a:ext cx="12192000" cy="620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8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39725-4D9F-4E37-9D6A-D55E4C48E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C4139725-4D9F-4E37-9D6A-D55E4C48E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0A41B8-4169-42F8-A64A-498427793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B50A41B8-4169-42F8-A64A-498427793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CFC015-026A-4F04-8ED2-29D15138E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7CCFC015-026A-4F04-8ED2-29D15138E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2F3BA4-91C5-472B-9D75-681597210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B72F3BA4-91C5-472B-9D75-681597210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F538FF-3EF8-4129-BFC0-F9BE6022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1CF538FF-3EF8-4129-BFC0-F9BE60220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1EF00B-AAC7-4F2E-B915-C0EC15876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011EF00B-AAC7-4F2E-B915-C0EC15876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36FFD4-5AEE-4487-B056-471D33239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7036FFD4-5AEE-4487-B056-471D33239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4B8C03-F903-4270-88A0-11D100FF2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dgm id="{6F4B8C03-F903-4270-88A0-11D100FF2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1558C-5F06-4868-AB24-DA345935E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>
                                            <p:graphicEl>
                                              <a:dgm id="{39B1558C-5F06-4868-AB24-DA345935E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A59648-CF9B-4F82-8AA2-36611BF0F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>
                                            <p:graphicEl>
                                              <a:dgm id="{2BA59648-CF9B-4F82-8AA2-36611BF0F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D3B85F-71C2-498F-94CC-8F69A46A0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92D3B85F-71C2-498F-94CC-8F69A46A0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A5EB14-DDF9-4698-BF2A-E7D0D4C2B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">
                                            <p:graphicEl>
                                              <a:dgm id="{40A5EB14-DDF9-4698-BF2A-E7D0D4C2B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1A3A54-82DB-4D26-BF5C-09DA5AD87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>
                                            <p:graphicEl>
                                              <a:dgm id="{F41A3A54-82DB-4D26-BF5C-09DA5AD87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CA2E53-ED59-495C-8932-13D03A90C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4FCA2E53-ED59-495C-8932-13D03A90C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7714C9-0D65-48D4-B8ED-C9029B776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">
                                            <p:graphicEl>
                                              <a:dgm id="{9A7714C9-0D65-48D4-B8ED-C9029B7761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C795C3-035B-4F61-B957-A16B487F8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">
                                            <p:graphicEl>
                                              <a:dgm id="{4DC795C3-035B-4F61-B957-A16B487F8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حَفْلَةُ التَّخَرُّج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3D934-1B68-D9CC-26B2-F7F574D99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25"/>
          <a:stretch/>
        </p:blipFill>
        <p:spPr>
          <a:xfrm>
            <a:off x="2080660" y="2922103"/>
            <a:ext cx="7916380" cy="32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1BE48-0174-4BAA-9C9A-BCC63D411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21" y="1042654"/>
            <a:ext cx="6677957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4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6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3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181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Sakkal Majalla</vt:lpstr>
      <vt:lpstr>Office Theme</vt:lpstr>
      <vt:lpstr>Occasions (2) المناسبات</vt:lpstr>
      <vt:lpstr>PowerPoint Presentation</vt:lpstr>
      <vt:lpstr>PowerPoint Presentation</vt:lpstr>
      <vt:lpstr>النَّصُّ الأَوَّل حَفْلَةُ التَّخَرُّج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الثَّاني يَوْمُ العِيد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47</cp:revision>
  <dcterms:created xsi:type="dcterms:W3CDTF">2020-09-13T16:40:33Z</dcterms:created>
  <dcterms:modified xsi:type="dcterms:W3CDTF">2026-06-21T15:30:45Z</dcterms:modified>
</cp:coreProperties>
</file>