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82" r:id="rId3"/>
    <p:sldId id="383" r:id="rId4"/>
    <p:sldId id="384" r:id="rId5"/>
    <p:sldId id="272" r:id="rId6"/>
    <p:sldId id="273" r:id="rId7"/>
    <p:sldId id="274" r:id="rId8"/>
    <p:sldId id="387" r:id="rId9"/>
    <p:sldId id="298" r:id="rId10"/>
    <p:sldId id="388" r:id="rId11"/>
    <p:sldId id="389" r:id="rId12"/>
    <p:sldId id="390" r:id="rId13"/>
    <p:sldId id="39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D90CDF-2BA9-43BD-8189-3F3FDA54142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E753B3-EE96-4AB5-9A6B-EF178DECC01F}" type="parTrans" cxnId="{936B4316-6AEC-40AF-88B8-1019184B90AE}">
      <dgm:prSet/>
      <dgm:spPr/>
      <dgm:t>
        <a:bodyPr/>
        <a:lstStyle/>
        <a:p>
          <a:endParaRPr lang="en-US"/>
        </a:p>
      </dgm:t>
    </dgm:pt>
    <dgm:pt modelId="{8CF942E6-8D27-47B6-ACAC-CBB0F01239AA}" type="sibTrans" cxnId="{936B4316-6AEC-40AF-88B8-1019184B90AE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E3347DC8-2EA4-41A3-8DAF-42A76390C08D}" type="pres">
      <dgm:prSet presAssocID="{5BE753B3-EE96-4AB5-9A6B-EF178DECC01F}" presName="Name9" presStyleLbl="parChTrans1D2" presStyleIdx="4" presStyleCnt="5"/>
      <dgm:spPr/>
    </dgm:pt>
    <dgm:pt modelId="{F3605927-EF55-4BE4-B75A-8EFCBC60E97E}" type="pres">
      <dgm:prSet presAssocID="{5BE753B3-EE96-4AB5-9A6B-EF178DECC01F}" presName="connTx" presStyleLbl="parChTrans1D2" presStyleIdx="4" presStyleCnt="5"/>
      <dgm:spPr/>
    </dgm:pt>
    <dgm:pt modelId="{55EAE6F5-68E7-461E-B45D-CFE06F179A50}" type="pres">
      <dgm:prSet presAssocID="{A7D90CDF-2BA9-43BD-8189-3F3FDA54142A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936B4316-6AEC-40AF-88B8-1019184B90AE}" srcId="{915165F4-27B5-4EAB-944C-A9BA2AAB4DE3}" destId="{A7D90CDF-2BA9-43BD-8189-3F3FDA54142A}" srcOrd="4" destOrd="0" parTransId="{5BE753B3-EE96-4AB5-9A6B-EF178DECC01F}" sibTransId="{8CF942E6-8D27-47B6-ACAC-CBB0F01239AA}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509932B-7449-4331-950C-BAE0554EBC90}" type="presOf" srcId="{5BE753B3-EE96-4AB5-9A6B-EF178DECC01F}" destId="{F3605927-EF55-4BE4-B75A-8EFCBC60E97E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AC4D536F-8BC9-43C7-8DE7-A9BCB5F59E91}" type="presOf" srcId="{5BE753B3-EE96-4AB5-9A6B-EF178DECC01F}" destId="{E3347DC8-2EA4-41A3-8DAF-42A76390C08D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59FD36B1-7109-47CA-B649-DF36764427E6}" type="presOf" srcId="{A7D90CDF-2BA9-43BD-8189-3F3FDA54142A}" destId="{55EAE6F5-68E7-461E-B45D-CFE06F179A50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EDC9D8F3-197A-4D22-B211-32E9CB60E0D9}" type="presParOf" srcId="{7F8C1E0C-5CCF-401C-BBAD-ABCA7E9C1736}" destId="{E3347DC8-2EA4-41A3-8DAF-42A76390C08D}" srcOrd="9" destOrd="0" presId="urn:microsoft.com/office/officeart/2005/8/layout/radial1"/>
    <dgm:cxn modelId="{672C9277-77EA-4001-BFAD-12107328F60B}" type="presParOf" srcId="{E3347DC8-2EA4-41A3-8DAF-42A76390C08D}" destId="{F3605927-EF55-4BE4-B75A-8EFCBC60E97E}" srcOrd="0" destOrd="0" presId="urn:microsoft.com/office/officeart/2005/8/layout/radial1"/>
    <dgm:cxn modelId="{036D27C4-02C9-400F-BA34-F7D5D0C78929}" type="presParOf" srcId="{7F8C1E0C-5CCF-401C-BBAD-ABCA7E9C1736}" destId="{55EAE6F5-68E7-461E-B45D-CFE06F179A5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بِكَ؟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أَشْعُرُ بِأَلَمٍ فِي بَطْنِي وَرَأْسِي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سَمَحْتَ، اسْتَلْقِ عَلَى السَّرِير، وَاكْشِفْ عَنْ بَطْنِكَ. هَلْ تَنَاوَلْتَ شَيْئًا اليَوْمَ؟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نَعَمْ. تَنَاوَلْتُ بَعْضَ الحَلْوَيَات.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اِفْتَحْ فَمَكَ وَقُلْ: آه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آه.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بَأْسَ. أَكَلْتَ طَعَامًا غَيْرَ نَظِيف، وَيَجِبُ أَنْ تَتَنَاوَلَ بَعْضَ الأَدْوِيَة. خُذْ هَذِهِ الوَصْفَة، وَسَتُسَاعِدُكَ عَلَى الشِّفَاءِ إِنْ شَاءَ الله.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لَكَ.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الشِّفَاء.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المُسْتَشْفَى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مَرِيض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طَبِيب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سَيَّارَة الإِسْعَاف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مُمَرِّض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E3347DC8-2EA4-41A3-8DAF-42A76390C08D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55EAE6F5-68E7-461E-B45D-CFE06F179A50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فَرِيق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5140" y="3023365"/>
          <a:ext cx="2321718" cy="2321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الصَّيْدَلِيَّة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363373"/>
        <a:ext cx="1641702" cy="1641702"/>
      </dsp:txXfrm>
    </dsp:sp>
    <dsp:sp modelId="{71B69F85-1912-4558-A098-2D12C841218B}">
      <dsp:nvSpPr>
        <dsp:cNvPr id="0" name=""/>
        <dsp:cNvSpPr/>
      </dsp:nvSpPr>
      <dsp:spPr>
        <a:xfrm rot="16200000">
          <a:off x="5746410" y="2656636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8520" y="2656296"/>
        <a:ext cx="34958" cy="34958"/>
      </dsp:txXfrm>
    </dsp:sp>
    <dsp:sp modelId="{D76B4B5C-4592-4226-BFF2-97E54732AC2F}">
      <dsp:nvSpPr>
        <dsp:cNvPr id="0" name=""/>
        <dsp:cNvSpPr/>
      </dsp:nvSpPr>
      <dsp:spPr>
        <a:xfrm>
          <a:off x="4935140" y="2467"/>
          <a:ext cx="2321718" cy="23217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دَوَاء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75148" y="342475"/>
        <a:ext cx="1641702" cy="1641702"/>
      </dsp:txXfrm>
    </dsp:sp>
    <dsp:sp modelId="{2623C78E-3327-4CF7-9B66-1D164C855536}">
      <dsp:nvSpPr>
        <dsp:cNvPr id="0" name=""/>
        <dsp:cNvSpPr/>
      </dsp:nvSpPr>
      <dsp:spPr>
        <a:xfrm rot="1800000">
          <a:off x="7054497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86607" y="4921969"/>
        <a:ext cx="34958" cy="34958"/>
      </dsp:txXfrm>
    </dsp:sp>
    <dsp:sp modelId="{BFCC64D9-A169-41D1-B6EF-0EC42675CECF}">
      <dsp:nvSpPr>
        <dsp:cNvPr id="0" name=""/>
        <dsp:cNvSpPr/>
      </dsp:nvSpPr>
      <dsp:spPr>
        <a:xfrm>
          <a:off x="7551314" y="4533813"/>
          <a:ext cx="2321718" cy="23217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وَصْفَة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1322" y="4873821"/>
        <a:ext cx="1641702" cy="1641702"/>
      </dsp:txXfrm>
    </dsp:sp>
    <dsp:sp modelId="{00F44ACB-C13F-421A-988C-C88821DF2FE0}">
      <dsp:nvSpPr>
        <dsp:cNvPr id="0" name=""/>
        <dsp:cNvSpPr/>
      </dsp:nvSpPr>
      <dsp:spPr>
        <a:xfrm rot="9000000">
          <a:off x="4438323" y="4922310"/>
          <a:ext cx="699178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99178" y="171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0433" y="4921969"/>
        <a:ext cx="34958" cy="34958"/>
      </dsp:txXfrm>
    </dsp:sp>
    <dsp:sp modelId="{6DA2094A-F5F8-46FF-8774-1564261B37E1}">
      <dsp:nvSpPr>
        <dsp:cNvPr id="0" name=""/>
        <dsp:cNvSpPr/>
      </dsp:nvSpPr>
      <dsp:spPr>
        <a:xfrm>
          <a:off x="2318966" y="4533813"/>
          <a:ext cx="2321718" cy="23217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حُقْنَة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974" y="4873821"/>
        <a:ext cx="1641702" cy="164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يَشْفِي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يُعَالِج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4651055"/>
        <a:ext cx="28530" cy="28530"/>
      </dsp:txXfrm>
    </dsp:sp>
    <dsp:sp modelId="{6DA2094A-F5F8-46FF-8774-1564261B37E1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يَأْخُذ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0FF437C5-95B9-477E-8B5E-D66830CA9606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45413" y="3414734"/>
        <a:ext cx="28530" cy="28530"/>
      </dsp:txXfrm>
    </dsp:sp>
    <dsp:sp modelId="{B6BAC1A6-4BC3-4BB6-9C63-EE1B9FB7E618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يَنْقِل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بِكَ؟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أَشْعُرُ بِأَلَمٍ فِي بَطْنِي وَرَأْسِي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سَمَحْتَ، اسْتَلْقِ عَلَى السَّرِير، وَاكْشِفْ عَنْ بَطْنِكَ. هَلْ تَنَاوَلْتَ شَيْئًا اليَوْمَ؟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نَعَمْ. تَنَاوَلْتُ بَعْضَ الحَلْوَيَات.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اِفْتَحْ فَمَكَ وَقُلْ: آه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آه.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بَأْسَ. أَكَلْتَ طَعَامًا غَيْرَ نَظِيف، وَيَجِبُ أَنْ تَتَنَاوَلَ بَعْضَ الأَدْوِيَة. خُذْ هَذِهِ الوَصْفَة، وَسَتُسَاعِدُكَ عَلَى الشِّفَاءِ إِنْ شَاءَ الله.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 لَكَ.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أَتَمَنَّى لَكَ الشِّفَاء.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Health (2)</a:t>
            </a:r>
            <a:br>
              <a:rPr lang="en-US" dirty="0"/>
            </a:br>
            <a:r>
              <a:rPr lang="ar-EG" dirty="0"/>
              <a:t>الصِّحَّة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9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7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4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3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3347DC8-2EA4-41A3-8DAF-42A76390C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5EAE6F5-68E7-461E-B45D-CFE06F179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6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FC1E5-7548-4323-83FE-80D3B2A9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68" y="104549"/>
            <a:ext cx="3677163" cy="323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C8FADE-45EA-4CE3-AE81-6918DFF4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04" y="171233"/>
            <a:ext cx="3705742" cy="3172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6FE14-D7D0-4787-A7CB-99B6D5E2B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15" y="3279328"/>
            <a:ext cx="3696216" cy="3248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DBEE9-7B50-44AA-8DAB-877AEE41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704" y="3279328"/>
            <a:ext cx="3524742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05521-1CB1-423C-AA5B-1A9D0E23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658111" cy="3172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18DAE-E933-4CEF-8657-606AEF77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98" y="0"/>
            <a:ext cx="3600953" cy="321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2E078A-E580-4C17-9098-DC64B24DA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54814"/>
            <a:ext cx="3705742" cy="3181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9234D-6C60-49E2-9AD5-4A9FAF7D0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929" y="3219899"/>
            <a:ext cx="368668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960DD-3747-4A37-AE60-78C50704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543795" cy="319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0DB9B-CCC0-4A18-A529-9CEE472A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56" y="0"/>
            <a:ext cx="3667637" cy="3219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6B719-5BAB-4EA5-912C-B04176457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278" y="3119215"/>
            <a:ext cx="3181794" cy="3191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FD038B-D665-4261-8B82-C45BEBE52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403" y="3119215"/>
            <a:ext cx="316274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أَحْمَد عِنْدَ الطَّبِيب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EE474-DD6B-0C52-59F6-1D40BA526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03" y="2801498"/>
            <a:ext cx="3162995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114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Health (2) الصِّحَّة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أَحْمَد عِنْدَ الطَّبِيب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2023-06-24T13:15:03Z</dcterms:modified>
</cp:coreProperties>
</file>