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خَمْسُ كَلِمَات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551DF-5A43-49A0-B99F-AF72542E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747347"/>
            <a:ext cx="1090764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C75A0-FDC9-448A-8B35-4F739F28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262"/>
            <a:ext cx="12192000" cy="1764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C758C-C9B5-41E0-99B4-58F77EB4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0" y="3536232"/>
            <a:ext cx="11442200" cy="23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80F9E-2E86-4503-8CD7-679BE4C1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4" y="1081172"/>
            <a:ext cx="8249801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B7239-DE4A-4528-965D-DBB85185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2033392"/>
            <a:ext cx="11260121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09EBA-3195-48C8-9A4D-69CC4415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213"/>
            <a:ext cx="12192000" cy="45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5C91E-F8DF-420A-AEB5-5DB47B6D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428"/>
            <a:ext cx="12192000" cy="23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84ABC-A946-4E1D-B8EE-5414D2C5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370"/>
            <a:ext cx="12192000" cy="41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47637A-C0D1-418B-BA4D-A9484F7F8EDD}"/>
              </a:ext>
            </a:extLst>
          </p:cNvPr>
          <p:cNvGrpSpPr/>
          <p:nvPr/>
        </p:nvGrpSpPr>
        <p:grpSpPr>
          <a:xfrm>
            <a:off x="0" y="2746352"/>
            <a:ext cx="12192000" cy="1527474"/>
            <a:chOff x="0" y="2746352"/>
            <a:chExt cx="12192000" cy="15274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CB4737-E771-408A-8151-A6714DBEE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6352"/>
              <a:ext cx="12192000" cy="13652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434BDC-9457-45F6-82BE-88A670BDF892}"/>
                </a:ext>
              </a:extLst>
            </p:cNvPr>
            <p:cNvSpPr/>
            <p:nvPr/>
          </p:nvSpPr>
          <p:spPr>
            <a:xfrm>
              <a:off x="0" y="3508513"/>
              <a:ext cx="2236304" cy="765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5331D-C45E-408F-AED2-F9B6554A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100"/>
            <a:ext cx="12192000" cy="122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B861AF-F5A0-4123-A789-E46F50DB07C2}"/>
              </a:ext>
            </a:extLst>
          </p:cNvPr>
          <p:cNvSpPr/>
          <p:nvPr/>
        </p:nvSpPr>
        <p:spPr>
          <a:xfrm>
            <a:off x="2286000" y="2818100"/>
            <a:ext cx="9816548" cy="6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FE05A-1033-4774-B0E7-24F2DA0A3D70}"/>
              </a:ext>
            </a:extLst>
          </p:cNvPr>
          <p:cNvSpPr/>
          <p:nvPr/>
        </p:nvSpPr>
        <p:spPr>
          <a:xfrm>
            <a:off x="89452" y="3429000"/>
            <a:ext cx="3255065" cy="6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E5A06-CD17-44B2-97C3-D66A2365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795"/>
            <a:ext cx="12192000" cy="12244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C95544-C736-4542-B948-16437D5EDC19}"/>
              </a:ext>
            </a:extLst>
          </p:cNvPr>
          <p:cNvSpPr/>
          <p:nvPr/>
        </p:nvSpPr>
        <p:spPr>
          <a:xfrm>
            <a:off x="3180522" y="2613991"/>
            <a:ext cx="8922026" cy="815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6D96A-E0F0-45BD-A899-D4EBFFE8EB47}"/>
              </a:ext>
            </a:extLst>
          </p:cNvPr>
          <p:cNvSpPr/>
          <p:nvPr/>
        </p:nvSpPr>
        <p:spPr>
          <a:xfrm>
            <a:off x="0" y="3429000"/>
            <a:ext cx="7156174" cy="6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C368B-78D5-4677-9AB7-F34EE615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87" y="3062236"/>
            <a:ext cx="2505425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66131-97A8-45D8-8FFD-9015FF35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72" y="3047947"/>
            <a:ext cx="255305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1B21B-9816-4C96-94C1-63B87501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71" y="3033657"/>
            <a:ext cx="2915057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898B4-911B-4A47-AF3F-4371FE68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90" y="3005078"/>
            <a:ext cx="6230219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خَمْسُ كَلِمَات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42</cp:revision>
  <dcterms:created xsi:type="dcterms:W3CDTF">2020-09-13T16:40:33Z</dcterms:created>
  <dcterms:modified xsi:type="dcterms:W3CDTF">2026-05-23T13:06:39Z</dcterms:modified>
</cp:coreProperties>
</file>