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25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العَمَل والعِبَادَة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745A5-F5AB-4B40-9189-605F519A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2095314"/>
            <a:ext cx="7735380" cy="26673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9DA645-ADEF-4415-BA58-A377DB238261}"/>
              </a:ext>
            </a:extLst>
          </p:cNvPr>
          <p:cNvCxnSpPr>
            <a:cxnSpLocks/>
          </p:cNvCxnSpPr>
          <p:nvPr/>
        </p:nvCxnSpPr>
        <p:spPr>
          <a:xfrm>
            <a:off x="8610600" y="2819400"/>
            <a:ext cx="556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4FDB8-103D-4F94-94ED-6C77DD6BDF7B}"/>
              </a:ext>
            </a:extLst>
          </p:cNvPr>
          <p:cNvCxnSpPr>
            <a:cxnSpLocks/>
          </p:cNvCxnSpPr>
          <p:nvPr/>
        </p:nvCxnSpPr>
        <p:spPr>
          <a:xfrm>
            <a:off x="8388626" y="4051852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7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82098-13F4-49E8-A02A-F256E78A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406"/>
            <a:ext cx="12192000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C271A-61B5-41D4-9C4B-A46DEA92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647"/>
            <a:ext cx="12192000" cy="4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853B-3ACF-4999-B368-6AFBD916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2009577"/>
            <a:ext cx="10231278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5725-6495-4D3F-96B6-157DB84F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1"/>
            <a:ext cx="12019722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D224D-FD87-4711-89ED-296A92A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129"/>
            <a:ext cx="12192000" cy="21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5928-6E74-41A7-B617-80A28D26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121"/>
            <a:ext cx="12192000" cy="20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7A426-42DD-4BB7-964A-8B0702E4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367"/>
            <a:ext cx="12192000" cy="20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44A51-BAAC-4356-B0DF-09C08234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1285576"/>
            <a:ext cx="762106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9B878-735E-4B27-94FB-5A8E02AB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47" y="0"/>
            <a:ext cx="7572506" cy="65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547E7-89BB-43EE-A76A-EE71CA30F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22" y="894996"/>
            <a:ext cx="559195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8F0D-247F-44EB-B1F7-983BE6FA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4225"/>
            <a:ext cx="10774279" cy="48012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B6D18B-4A38-4BA3-9909-15CAC2BCBC10}"/>
              </a:ext>
            </a:extLst>
          </p:cNvPr>
          <p:cNvCxnSpPr/>
          <p:nvPr/>
        </p:nvCxnSpPr>
        <p:spPr>
          <a:xfrm>
            <a:off x="8706678" y="3309730"/>
            <a:ext cx="5665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4F824-A4C3-46A5-ABC9-EFDBB7F86847}"/>
              </a:ext>
            </a:extLst>
          </p:cNvPr>
          <p:cNvCxnSpPr>
            <a:cxnSpLocks/>
          </p:cNvCxnSpPr>
          <p:nvPr/>
        </p:nvCxnSpPr>
        <p:spPr>
          <a:xfrm>
            <a:off x="6165574" y="4545495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AD124F-BF99-4520-AD92-754E349518B7}"/>
              </a:ext>
            </a:extLst>
          </p:cNvPr>
          <p:cNvCxnSpPr>
            <a:cxnSpLocks/>
          </p:cNvCxnSpPr>
          <p:nvPr/>
        </p:nvCxnSpPr>
        <p:spPr>
          <a:xfrm>
            <a:off x="9578009" y="5751443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21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العَمَل والعِبَادَة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41</cp:revision>
  <dcterms:created xsi:type="dcterms:W3CDTF">2020-09-13T16:40:33Z</dcterms:created>
  <dcterms:modified xsi:type="dcterms:W3CDTF">2026-05-23T13:07:35Z</dcterms:modified>
</cp:coreProperties>
</file>