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83" r:id="rId4"/>
    <p:sldId id="280" r:id="rId5"/>
    <p:sldId id="285" r:id="rId6"/>
    <p:sldId id="284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</a:t>
            </a:r>
            <a:r>
              <a:rPr lang="ar-EG" sz="1800" b="1" dirty="0"/>
              <a:t>1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26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ing.aljazeera.net/ar/node/1940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أَهْلاً بِكَ فِي مَطْعَمِ بَيْرُوت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92AD3-1A0A-469D-8DEA-157BC7A32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296" y="661012"/>
            <a:ext cx="4628903" cy="5023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E85EB2-BF28-4EF8-87B2-250B7C91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013"/>
            <a:ext cx="4981827" cy="50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3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110F18-9D84-4CAA-A889-0FCFD9FC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4E5A1-7E9F-4209-B31A-3D1830848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337" y="682831"/>
            <a:ext cx="5223326" cy="549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3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99383-904C-458C-9AEE-05BF3049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96E3-8635-4688-9281-D9E8138B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011A3-4446-40ED-987F-04020C822F9B}"/>
              </a:ext>
            </a:extLst>
          </p:cNvPr>
          <p:cNvSpPr txBox="1"/>
          <p:nvPr/>
        </p:nvSpPr>
        <p:spPr>
          <a:xfrm>
            <a:off x="3054927" y="5877686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https://learning.aljazeera.net/ar/node/19403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4918F-7A72-4CFE-9A3D-93E2295E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667" y="1378914"/>
            <a:ext cx="7836666" cy="410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0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0DA71-BFF5-4F6A-9E76-0BA521AE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628B1-6B02-466F-B655-B8649795168D}"/>
              </a:ext>
            </a:extLst>
          </p:cNvPr>
          <p:cNvSpPr txBox="1"/>
          <p:nvPr/>
        </p:nvSpPr>
        <p:spPr>
          <a:xfrm>
            <a:off x="665018" y="920621"/>
            <a:ext cx="860961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مَسَاء الْخَيْر، أَهْلًا بِكَ فِي مَطْعَمِ بَيْرُوت.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مَسَاء الْخَيْر، أُرِيدُ أَنْ أَعْرِفَ قائِمَةَ الطَّعامِ عِنْدَكُمْ؟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بِكُلِّ سُرُورٍ.. الْـمَطْعَمُ يُقَدِّمُ أَطْباقًا لُبْنَانِيَّة وَبِيتْزَا أَيْضًا.. </a:t>
            </a:r>
            <a:b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قَائِمَةُ الْيَوم: دَجَاجٌ مَشْوِيٌّ، وَكَبَابُ لَحْمٍ، وَشَاوُرْمَا، وَكُبَّة.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مَا البِيتْزَا الْـمُتَوَفِّرَةُ لَدَيْكُمْ؟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عِنْدَنَا بِيتْزَا إِيطَالِيَّة بِاللَّحْمِ أَوِ الْخَضْرَاوَات.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وَمَاذَا عَنِ الْـمُقَبِّلَات؟ 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لَدَيْنَا سَلَطَةٌ خَضْرَاء وتَبُّولَة وَفَتُّوش.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هَلْ لَدَيْكُمْ حَلْوِيَّات؟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نَعَمْ. الْمَطْعَمُ يُقَدِّمُ الْكُنَافَة وَالْبَسْبُوسَة وَأَيْضًا الْعَصَائِرِ الطَّازَجَة.</a:t>
            </a:r>
          </a:p>
        </p:txBody>
      </p:sp>
    </p:spTree>
    <p:extLst>
      <p:ext uri="{BB962C8B-B14F-4D97-AF65-F5344CB8AC3E}">
        <p14:creationId xmlns:p14="http://schemas.microsoft.com/office/powerpoint/2010/main" val="329809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0DA71-BFF5-4F6A-9E76-0BA521AE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BBDF1-CDAB-4AE5-8313-074CBF0A45E1}"/>
              </a:ext>
            </a:extLst>
          </p:cNvPr>
          <p:cNvSpPr txBox="1"/>
          <p:nvPr/>
        </p:nvSpPr>
        <p:spPr>
          <a:xfrm>
            <a:off x="285008" y="463089"/>
            <a:ext cx="9440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buFont typeface="Arial" panose="020B0604020202020204" pitchFamily="34" charset="0"/>
              <a:buChar char="•"/>
              <a:defRPr sz="3200" b="0" i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هَلْ لَدَيْكُمْ عُرُوضٌ الْيَوْم؟ </a:t>
            </a:r>
          </a:p>
          <a:p>
            <a:r>
              <a:rPr lang="ar-EG" dirty="0"/>
              <a:t>نَعَمْ لَدَيْنَا كُلَّ يَوْمِ جُمْعَةٍ ثَلَاثَةُ عُرُوضٍ.</a:t>
            </a:r>
            <a:br>
              <a:rPr lang="ar-EG" dirty="0"/>
            </a:br>
            <a:r>
              <a:rPr lang="ar-EG" dirty="0"/>
              <a:t>عُرُوضُ الْيَوْم: تَشْتَرِي كِيلُو كَبَاب وَتَحْصُل عَلَى طَبَقٍ فَتُّوش مَجَّانًا، أَوْ تَشْتَرِي دَجَاجًا ﻣَﺸْوِﻳًّﺎ وَتَحْصُل عَلَى عُلْبَةِ كُولَا كَبِيرَةٍ.</a:t>
            </a:r>
            <a:br>
              <a:rPr lang="ar-EG" dirty="0"/>
            </a:br>
            <a:r>
              <a:rPr lang="ar-EG" dirty="0"/>
              <a:t> لَا أُفَضِّلُ شُرْبَ الْكُولَا فِي الْـمَسَاء.</a:t>
            </a:r>
            <a:br>
              <a:rPr lang="ar-EG" dirty="0"/>
            </a:br>
            <a:r>
              <a:rPr lang="ar-EG" dirty="0"/>
              <a:t>أَخْتَارُ الْكَبَابَ وَالْفَتُّوش. </a:t>
            </a:r>
            <a:br>
              <a:rPr lang="ar-EG" dirty="0"/>
            </a:br>
            <a:r>
              <a:rPr lang="ar-EG" dirty="0"/>
              <a:t>لَدَيْكُمْ خِدْمَة التَّوْصِيل؟ </a:t>
            </a:r>
          </a:p>
          <a:p>
            <a:r>
              <a:rPr lang="ar-EG" dirty="0"/>
              <a:t>نَعَمْ لَدَيْنَا. مَا عُنْوَانُك؟</a:t>
            </a:r>
          </a:p>
          <a:p>
            <a:r>
              <a:rPr lang="ar-EG" dirty="0"/>
              <a:t>شَارِع الْأَنْدَلُس الْعِمَارَة رَقْم 5 الشَّقَّة رَقْم 7.</a:t>
            </a:r>
            <a:br>
              <a:rPr lang="ar-EG" dirty="0"/>
            </a:br>
            <a:r>
              <a:rPr lang="ar-EG" dirty="0"/>
              <a:t>  شُكْرًا لَك.</a:t>
            </a:r>
          </a:p>
          <a:p>
            <a:r>
              <a:rPr lang="ar-EG" dirty="0"/>
              <a:t>عَفْوًا. </a:t>
            </a:r>
          </a:p>
        </p:txBody>
      </p:sp>
    </p:spTree>
    <p:extLst>
      <p:ext uri="{BB962C8B-B14F-4D97-AF65-F5344CB8AC3E}">
        <p14:creationId xmlns:p14="http://schemas.microsoft.com/office/powerpoint/2010/main" val="361296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189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Sakkal Majalla</vt:lpstr>
      <vt:lpstr>Office Theme</vt:lpstr>
      <vt:lpstr>أَهْلاً بِكَ فِي مَطْعَمِ بَيْرُوت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53</cp:revision>
  <dcterms:created xsi:type="dcterms:W3CDTF">2020-09-13T16:40:33Z</dcterms:created>
  <dcterms:modified xsi:type="dcterms:W3CDTF">2026-05-23T13:11:21Z</dcterms:modified>
</cp:coreProperties>
</file>