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2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3" r:id="rId12"/>
    <p:sldId id="27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الأَخْلاق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BCC27-8F35-4C63-ED31-977B07EA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6" y="0"/>
            <a:ext cx="724676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5C732-812D-1DF9-82C8-3B90BA30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1" y="1732201"/>
            <a:ext cx="9326277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957A0-1FA1-CD30-3029-E3C9921A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41" y="0"/>
            <a:ext cx="10464859" cy="64752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335C98-96EF-2943-A2EF-6452533734D1}"/>
              </a:ext>
            </a:extLst>
          </p:cNvPr>
          <p:cNvCxnSpPr/>
          <p:nvPr/>
        </p:nvCxnSpPr>
        <p:spPr>
          <a:xfrm>
            <a:off x="10475843" y="1202635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D8C961-B332-7C54-2627-2B67F6DEAA65}"/>
              </a:ext>
            </a:extLst>
          </p:cNvPr>
          <p:cNvCxnSpPr>
            <a:cxnSpLocks/>
          </p:cNvCxnSpPr>
          <p:nvPr/>
        </p:nvCxnSpPr>
        <p:spPr>
          <a:xfrm>
            <a:off x="7964556" y="2378765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98904E-04EF-8D37-15A8-A09DCEAA8A37}"/>
              </a:ext>
            </a:extLst>
          </p:cNvPr>
          <p:cNvCxnSpPr>
            <a:cxnSpLocks/>
          </p:cNvCxnSpPr>
          <p:nvPr/>
        </p:nvCxnSpPr>
        <p:spPr>
          <a:xfrm>
            <a:off x="8502926" y="3535018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24D13D-6E09-7E2B-97A7-FD022957E4A7}"/>
              </a:ext>
            </a:extLst>
          </p:cNvPr>
          <p:cNvCxnSpPr>
            <a:cxnSpLocks/>
          </p:cNvCxnSpPr>
          <p:nvPr/>
        </p:nvCxnSpPr>
        <p:spPr>
          <a:xfrm>
            <a:off x="9041296" y="4671392"/>
            <a:ext cx="940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9FE26-CF39-3D84-6A3D-F222D4F1409E}"/>
              </a:ext>
            </a:extLst>
          </p:cNvPr>
          <p:cNvCxnSpPr>
            <a:cxnSpLocks/>
          </p:cNvCxnSpPr>
          <p:nvPr/>
        </p:nvCxnSpPr>
        <p:spPr>
          <a:xfrm>
            <a:off x="10349947" y="5864088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888054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0CEF0-3FE2-6132-5AC3-89ACDC8B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"/>
            <a:ext cx="12192000" cy="65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E877-0FAF-A1D6-8AC4-3297A14E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959"/>
            <a:ext cx="12192000" cy="12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0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A1FC3-3F08-8A00-5102-D2008C93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066"/>
            <a:ext cx="12192000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5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1F10D-719B-8D2F-5719-BF874DF4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885"/>
            <a:ext cx="12192000" cy="13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31FED-18EF-5550-5A01-FA0DCDE0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314"/>
            <a:ext cx="12192000" cy="13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E8C11-5488-C14A-43B8-63608218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" y="596346"/>
            <a:ext cx="9825400" cy="55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3A16A-7218-6F4E-1E22-C800FE4E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0" y="362619"/>
            <a:ext cx="9953920" cy="59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الأَخْلاق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50</cp:revision>
  <dcterms:created xsi:type="dcterms:W3CDTF">2020-09-13T16:40:33Z</dcterms:created>
  <dcterms:modified xsi:type="dcterms:W3CDTF">2026-05-23T13:28:53Z</dcterms:modified>
</cp:coreProperties>
</file>