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A2C1DF-B988-4998-A27B-F69C8AF72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/>
              <a:t>جُنُودُ الله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41B2-6684-98C9-3410-241FA3E34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0" y="590154"/>
            <a:ext cx="945011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21E8A-BAF3-957E-2AA0-54103130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599" y="0"/>
            <a:ext cx="7191059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7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F895-9A58-09A6-DC4F-5D4C8612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627" y="37373"/>
            <a:ext cx="8475488" cy="3661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9A23D-C319-D3CD-6582-5F11C998D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697" y="3697056"/>
            <a:ext cx="9667461" cy="23332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2DC1F-2CDD-443B-7098-77D33245038D}"/>
              </a:ext>
            </a:extLst>
          </p:cNvPr>
          <p:cNvCxnSpPr/>
          <p:nvPr/>
        </p:nvCxnSpPr>
        <p:spPr>
          <a:xfrm flipH="1">
            <a:off x="10346635" y="2236304"/>
            <a:ext cx="11628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D28EC5-0967-39DF-7516-9F716845E4CF}"/>
              </a:ext>
            </a:extLst>
          </p:cNvPr>
          <p:cNvCxnSpPr>
            <a:cxnSpLocks/>
          </p:cNvCxnSpPr>
          <p:nvPr/>
        </p:nvCxnSpPr>
        <p:spPr>
          <a:xfrm flipH="1">
            <a:off x="9213574" y="3183835"/>
            <a:ext cx="559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242D45-26ED-244E-2D40-ADA57D1ECF8C}"/>
              </a:ext>
            </a:extLst>
          </p:cNvPr>
          <p:cNvCxnSpPr>
            <a:cxnSpLocks/>
          </p:cNvCxnSpPr>
          <p:nvPr/>
        </p:nvCxnSpPr>
        <p:spPr>
          <a:xfrm flipH="1">
            <a:off x="10733899" y="4207565"/>
            <a:ext cx="7756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9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91AB3-B389-815E-0A9B-FC59723C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0"/>
            <a:ext cx="9379746" cy="64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1813473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49502-5BF1-9609-6C4A-17DBFD316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682"/>
            <a:ext cx="12192000" cy="14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2509A-34FD-DA0E-CBC5-A2EF905E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6443"/>
            <a:ext cx="12192000" cy="144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E67B1-FF69-5F49-E837-58D48619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2820"/>
            <a:ext cx="12192000" cy="20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68B14-C409-2E45-44F2-531976A8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3047947"/>
            <a:ext cx="9573961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05827-DDE1-E74A-A076-52A40532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20" y="3019368"/>
            <a:ext cx="830695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20B7B-8320-47D1-2C2D-682F0BE2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49" y="1437997"/>
            <a:ext cx="801164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45</Words>
  <Application>Microsoft Office PowerPoint</Application>
  <PresentationFormat>Widescreen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جُنُودُ الله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2026-05-23T13:30:58Z</dcterms:modified>
</cp:coreProperties>
</file>