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EC4CE2-A63E-411F-A238-0E8643E51FC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4D84F1-C067-4F62-AA85-DE5E15737C7C}" type="parTrans" cxnId="{F23604B3-347A-4076-ACB0-34A47F6501D3}">
      <dgm:prSet/>
      <dgm:spPr/>
    </dgm:pt>
    <dgm:pt modelId="{1239EB43-F43B-48EF-80EA-CCF093A0DC91}" type="sibTrans" cxnId="{F23604B3-347A-4076-ACB0-34A47F6501D3}">
      <dgm:prSet/>
      <dgm:spPr/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9F106B2-9532-429D-A153-AFC7AA1F760A}" type="pres">
      <dgm:prSet presAssocID="{8AEC4CE2-A63E-411F-A238-0E8643E51FC5}" presName="parentLin" presStyleCnt="0"/>
      <dgm:spPr/>
    </dgm:pt>
    <dgm:pt modelId="{FD0604F5-127B-4233-A987-250A424F5F08}" type="pres">
      <dgm:prSet presAssocID="{8AEC4CE2-A63E-411F-A238-0E8643E51FC5}" presName="parentLeftMargin" presStyleLbl="node1" presStyleIdx="0" presStyleCnt="7"/>
      <dgm:spPr/>
    </dgm:pt>
    <dgm:pt modelId="{9F9ED84A-1F56-43B8-8746-F319515D26AB}" type="pres">
      <dgm:prSet presAssocID="{8AEC4CE2-A63E-411F-A238-0E8643E51F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03C3D75-0694-402A-A659-4B3793313D06}" type="pres">
      <dgm:prSet presAssocID="{8AEC4CE2-A63E-411F-A238-0E8643E51FC5}" presName="negativeSpace" presStyleCnt="0"/>
      <dgm:spPr/>
    </dgm:pt>
    <dgm:pt modelId="{C0CE5F24-2742-4827-8FC0-6E1C01A1D82E}" type="pres">
      <dgm:prSet presAssocID="{8AEC4CE2-A63E-411F-A238-0E8643E51FC5}" presName="childText" presStyleLbl="conFgAcc1" presStyleIdx="0" presStyleCnt="7">
        <dgm:presLayoutVars>
          <dgm:bulletEnabled val="1"/>
        </dgm:presLayoutVars>
      </dgm:prSet>
      <dgm:spPr/>
    </dgm:pt>
    <dgm:pt modelId="{066A87C5-CAA4-44A8-AEB8-1945C2391BB6}" type="pres">
      <dgm:prSet presAssocID="{1239EB43-F43B-48EF-80EA-CCF093A0DC91}" presName="spaceBetweenRectangles" presStyleCnt="0"/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1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7"/>
      <dgm:spPr/>
    </dgm:pt>
    <dgm:pt modelId="{170DE394-6C4F-4C09-B119-0910362E0669}" type="pres">
      <dgm:prSet presAssocID="{2C77B128-EA26-49E6-88F9-E9FBCAA3A61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1" destOrd="0" parTransId="{7512AAB8-3C73-46B6-AFB1-AD6BD13D172D}" sibTransId="{0EF55E00-0F8E-49D0-9C81-37CD9F57F2C9}"/>
    <dgm:cxn modelId="{45E18554-D60C-4625-ACE3-FCFAEE2E7CB2}" type="presOf" srcId="{8AEC4CE2-A63E-411F-A238-0E8643E51FC5}" destId="{FD0604F5-127B-4233-A987-250A424F5F08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F23604B3-347A-4076-ACB0-34A47F6501D3}" srcId="{8F05ADCE-D0F6-422E-A242-6577D6EE78C3}" destId="{8AEC4CE2-A63E-411F-A238-0E8643E51FC5}" srcOrd="0" destOrd="0" parTransId="{F44D84F1-C067-4F62-AA85-DE5E15737C7C}" sibTransId="{1239EB43-F43B-48EF-80EA-CCF093A0DC91}"/>
    <dgm:cxn modelId="{3B241CB5-ACA6-45C3-ACDA-3E772E3A0675}" type="presOf" srcId="{8AEC4CE2-A63E-411F-A238-0E8643E51FC5}" destId="{9F9ED84A-1F56-43B8-8746-F319515D26AB}" srcOrd="1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FE52BBCF-59E8-42E2-A84F-9DF83F20FC0D}" type="presParOf" srcId="{A562B768-F65B-4711-87A3-AF602F51F512}" destId="{B9F106B2-9532-429D-A153-AFC7AA1F760A}" srcOrd="0" destOrd="0" presId="urn:microsoft.com/office/officeart/2005/8/layout/list1"/>
    <dgm:cxn modelId="{8D8E1111-507B-4132-BBE2-D58278348937}" type="presParOf" srcId="{B9F106B2-9532-429D-A153-AFC7AA1F760A}" destId="{FD0604F5-127B-4233-A987-250A424F5F08}" srcOrd="0" destOrd="0" presId="urn:microsoft.com/office/officeart/2005/8/layout/list1"/>
    <dgm:cxn modelId="{BECA877E-ADF3-4F71-BCEA-36FE5EB48152}" type="presParOf" srcId="{B9F106B2-9532-429D-A153-AFC7AA1F760A}" destId="{9F9ED84A-1F56-43B8-8746-F319515D26AB}" srcOrd="1" destOrd="0" presId="urn:microsoft.com/office/officeart/2005/8/layout/list1"/>
    <dgm:cxn modelId="{8459AA30-5469-49A7-AE5C-BB83453655E0}" type="presParOf" srcId="{A562B768-F65B-4711-87A3-AF602F51F512}" destId="{703C3D75-0694-402A-A659-4B3793313D06}" srcOrd="1" destOrd="0" presId="urn:microsoft.com/office/officeart/2005/8/layout/list1"/>
    <dgm:cxn modelId="{D33D7449-642B-4F4B-AF86-B292653CE188}" type="presParOf" srcId="{A562B768-F65B-4711-87A3-AF602F51F512}" destId="{C0CE5F24-2742-4827-8FC0-6E1C01A1D82E}" srcOrd="2" destOrd="0" presId="urn:microsoft.com/office/officeart/2005/8/layout/list1"/>
    <dgm:cxn modelId="{1281289A-5B38-48DE-9E3C-26191E5AAD1A}" type="presParOf" srcId="{A562B768-F65B-4711-87A3-AF602F51F512}" destId="{066A87C5-CAA4-44A8-AEB8-1945C2391BB6}" srcOrd="3" destOrd="0" presId="urn:microsoft.com/office/officeart/2005/8/layout/list1"/>
    <dgm:cxn modelId="{01AFEF07-D058-423D-806F-3F57F2B3D722}" type="presParOf" srcId="{A562B768-F65B-4711-87A3-AF602F51F512}" destId="{6324B276-1032-45FF-9068-65F91FAE03D5}" srcOrd="4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5" destOrd="0" presId="urn:microsoft.com/office/officeart/2005/8/layout/list1"/>
    <dgm:cxn modelId="{1E8EC19C-411F-4804-9908-37A814C2DFE2}" type="presParOf" srcId="{A562B768-F65B-4711-87A3-AF602F51F512}" destId="{DCB64462-C54F-4F86-8F6D-7F6FEEF1E1BD}" srcOrd="6" destOrd="0" presId="urn:microsoft.com/office/officeart/2005/8/layout/list1"/>
    <dgm:cxn modelId="{64E76782-5E25-4313-BC4E-ECF56511E1EC}" type="presParOf" srcId="{A562B768-F65B-4711-87A3-AF602F51F512}" destId="{883FAB04-01BB-46C7-B825-B7DE62A168B8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5F24-2742-4827-8FC0-6E1C01A1D82E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ED84A-1F56-43B8-8746-F319515D26AB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CB64462-C54F-4F86-8F6D-7F6FEEF1E1BD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23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إِنْسَانِيَّةُ التَّرْبِيَةِ الإِسْلَامِيَّة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5853C-6340-DA41-2052-032735342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626" y="1399892"/>
            <a:ext cx="7868748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D6181-7311-FE76-A937-F34487BDB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388"/>
            <a:ext cx="12192000" cy="43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3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C100D-EFC8-E04D-0649-19820E6E0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7" y="0"/>
            <a:ext cx="9550638" cy="65301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497616-EF73-1F8A-64A8-883C2D7AD17C}"/>
              </a:ext>
            </a:extLst>
          </p:cNvPr>
          <p:cNvCxnSpPr/>
          <p:nvPr/>
        </p:nvCxnSpPr>
        <p:spPr>
          <a:xfrm>
            <a:off x="7275443" y="1411357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2383D9-AA4E-FBFD-EE48-CD1ACF89D498}"/>
              </a:ext>
            </a:extLst>
          </p:cNvPr>
          <p:cNvCxnSpPr>
            <a:cxnSpLocks/>
          </p:cNvCxnSpPr>
          <p:nvPr/>
        </p:nvCxnSpPr>
        <p:spPr>
          <a:xfrm>
            <a:off x="8388626" y="2544418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F1F2E4-121A-F404-DF07-D196E3D7B20A}"/>
              </a:ext>
            </a:extLst>
          </p:cNvPr>
          <p:cNvCxnSpPr>
            <a:cxnSpLocks/>
          </p:cNvCxnSpPr>
          <p:nvPr/>
        </p:nvCxnSpPr>
        <p:spPr>
          <a:xfrm>
            <a:off x="8229600" y="3677478"/>
            <a:ext cx="5499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C74AF8-12B8-4007-375F-F09EA2270F22}"/>
              </a:ext>
            </a:extLst>
          </p:cNvPr>
          <p:cNvCxnSpPr/>
          <p:nvPr/>
        </p:nvCxnSpPr>
        <p:spPr>
          <a:xfrm>
            <a:off x="8093765" y="4780722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BBCE72-0626-CAE0-A292-7FABA835961F}"/>
              </a:ext>
            </a:extLst>
          </p:cNvPr>
          <p:cNvCxnSpPr/>
          <p:nvPr/>
        </p:nvCxnSpPr>
        <p:spPr>
          <a:xfrm>
            <a:off x="6026426" y="5844209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018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DC227C-17FC-4F48-8FD0-118F0923511C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06EC31-D9EC-434E-BA36-8C3B13DE0A2E}"/>
              </a:ext>
            </a:extLst>
          </p:cNvPr>
          <p:cNvSpPr/>
          <p:nvPr/>
        </p:nvSpPr>
        <p:spPr>
          <a:xfrm>
            <a:off x="2280491" y="2727877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37FD1-5B28-5333-0E7D-5A093C733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48" y="68055"/>
            <a:ext cx="11685104" cy="64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4967E-8ADE-22C7-1205-2BBC90899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5953"/>
            <a:ext cx="12192000" cy="13460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1FF4E6-EDE2-2338-6A45-C5BA5BABAE25}"/>
              </a:ext>
            </a:extLst>
          </p:cNvPr>
          <p:cNvSpPr/>
          <p:nvPr/>
        </p:nvSpPr>
        <p:spPr>
          <a:xfrm>
            <a:off x="119270" y="3429000"/>
            <a:ext cx="2375452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6DB0E-6CCF-58FA-5833-53FEA61B9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5326"/>
            <a:ext cx="12192000" cy="1927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5FFC06-0AF1-B8CD-8A88-2553533F2AAB}"/>
              </a:ext>
            </a:extLst>
          </p:cNvPr>
          <p:cNvSpPr/>
          <p:nvPr/>
        </p:nvSpPr>
        <p:spPr>
          <a:xfrm>
            <a:off x="2345634" y="2465326"/>
            <a:ext cx="9846365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16F44-9A04-96C3-234F-45EFE249E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87" y="3057473"/>
            <a:ext cx="1003122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28649-350F-2B51-6818-904DB91F7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045"/>
            <a:ext cx="12192000" cy="12639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9A124D-897A-3F4D-58BD-878876FE45E8}"/>
              </a:ext>
            </a:extLst>
          </p:cNvPr>
          <p:cNvSpPr/>
          <p:nvPr/>
        </p:nvSpPr>
        <p:spPr>
          <a:xfrm>
            <a:off x="2345634" y="2755953"/>
            <a:ext cx="9846365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0ACA7E-7291-13A3-BC68-624E281385BD}"/>
              </a:ext>
            </a:extLst>
          </p:cNvPr>
          <p:cNvSpPr/>
          <p:nvPr/>
        </p:nvSpPr>
        <p:spPr>
          <a:xfrm>
            <a:off x="1" y="3387908"/>
            <a:ext cx="5237921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1A0DA-242E-3108-37F8-845CDC610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9131"/>
            <a:ext cx="12192000" cy="19597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902E7E-AB9D-1B3C-A26C-1B8AC9A1BEF2}"/>
              </a:ext>
            </a:extLst>
          </p:cNvPr>
          <p:cNvSpPr/>
          <p:nvPr/>
        </p:nvSpPr>
        <p:spPr>
          <a:xfrm>
            <a:off x="5267739" y="2449131"/>
            <a:ext cx="6924260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09E4BB-523F-BE87-1C39-73784A248B09}"/>
              </a:ext>
            </a:extLst>
          </p:cNvPr>
          <p:cNvSpPr/>
          <p:nvPr/>
        </p:nvSpPr>
        <p:spPr>
          <a:xfrm>
            <a:off x="1" y="3735823"/>
            <a:ext cx="8507896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EC498-64B0-F828-9988-2C348F9DA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1675"/>
            <a:ext cx="12192000" cy="1294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2BDAE5-AA26-2D1D-8825-C7C2BF5CDAED}"/>
              </a:ext>
            </a:extLst>
          </p:cNvPr>
          <p:cNvSpPr/>
          <p:nvPr/>
        </p:nvSpPr>
        <p:spPr>
          <a:xfrm>
            <a:off x="8537713" y="2755954"/>
            <a:ext cx="3654286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45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إِنْسَانِيَّةُ التَّرْبِيَةِ الإِسْلَامِيَّة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47</cp:revision>
  <dcterms:created xsi:type="dcterms:W3CDTF">2020-09-13T16:40:33Z</dcterms:created>
  <dcterms:modified xsi:type="dcterms:W3CDTF">2026-05-23T13:31:57Z</dcterms:modified>
</cp:coreProperties>
</file>