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88" r:id="rId3"/>
    <p:sldId id="272" r:id="rId4"/>
    <p:sldId id="273" r:id="rId5"/>
    <p:sldId id="274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75" r:id="rId15"/>
    <p:sldId id="276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3- جنود الله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5B0002-34CF-4A06-ACBE-E5024E7832E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4- إنسانية التربية الإسلامية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D9A615-BBE3-4698-BB1E-9BCCFA1B8B06}" type="parTrans" cxnId="{C3A40B62-9628-4DFB-BA76-597DE2C46817}">
      <dgm:prSet/>
      <dgm:spPr/>
      <dgm:t>
        <a:bodyPr/>
        <a:lstStyle/>
        <a:p>
          <a:endParaRPr lang="en-US"/>
        </a:p>
      </dgm:t>
    </dgm:pt>
    <dgm:pt modelId="{1A81DDBF-3527-4101-94E3-47AB35F185F7}" type="sibTrans" cxnId="{C3A40B62-9628-4DFB-BA76-597DE2C46817}">
      <dgm:prSet/>
      <dgm:spPr/>
      <dgm:t>
        <a:bodyPr/>
        <a:lstStyle/>
        <a:p>
          <a:endParaRPr lang="en-US"/>
        </a:p>
      </dgm:t>
    </dgm:pt>
    <dgm:pt modelId="{66040F37-5056-4F29-9A7D-4B6F3FEED25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5- نزول الوحي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DE7B79-6226-4F57-8E8E-74612EB5C468}" type="parTrans" cxnId="{AE0B319C-029E-42B7-A924-F6DAF6548916}">
      <dgm:prSet/>
      <dgm:spPr/>
      <dgm:t>
        <a:bodyPr/>
        <a:lstStyle/>
        <a:p>
          <a:endParaRPr lang="en-US"/>
        </a:p>
      </dgm:t>
    </dgm:pt>
    <dgm:pt modelId="{745F0E62-F4BC-48C5-952A-AF993466190B}" type="sibTrans" cxnId="{AE0B319C-029E-42B7-A924-F6DAF6548916}">
      <dgm:prSet/>
      <dgm:spPr/>
      <dgm:t>
        <a:bodyPr/>
        <a:lstStyle/>
        <a:p>
          <a:endParaRPr lang="en-US"/>
        </a:p>
      </dgm:t>
    </dgm:pt>
    <dgm:pt modelId="{1AD4049B-97F5-4F12-AB67-B7746995183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6- التوحيد روح الإسلام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0202643-5908-4AF0-99DA-2B6545764A76}" type="parTrans" cxnId="{23362E31-2C1F-44C1-81D8-1C5A1051E197}">
      <dgm:prSet/>
      <dgm:spPr/>
      <dgm:t>
        <a:bodyPr/>
        <a:lstStyle/>
        <a:p>
          <a:endParaRPr lang="en-US"/>
        </a:p>
      </dgm:t>
    </dgm:pt>
    <dgm:pt modelId="{24641ED6-9F34-4BB6-8FDD-F15470B9AF35}" type="sibTrans" cxnId="{23362E31-2C1F-44C1-81D8-1C5A1051E197}">
      <dgm:prSet/>
      <dgm:spPr/>
      <dgm:t>
        <a:bodyPr/>
        <a:lstStyle/>
        <a:p>
          <a:endParaRPr lang="en-US"/>
        </a:p>
      </dgm:t>
    </dgm:pt>
    <dgm:pt modelId="{1C24603B-07FE-4FB0-9FB6-0576D568AA9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7- إسلام سراقة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C11DD4A-469D-4D42-821B-2A2A7FB39F78}" type="parTrans" cxnId="{9678411B-C65C-4AC0-940C-BD53DB1EEAB8}">
      <dgm:prSet/>
      <dgm:spPr/>
      <dgm:t>
        <a:bodyPr/>
        <a:lstStyle/>
        <a:p>
          <a:endParaRPr lang="en-US"/>
        </a:p>
      </dgm:t>
    </dgm:pt>
    <dgm:pt modelId="{7AD78373-626F-42E9-9611-C3AFBA600101}" type="sibTrans" cxnId="{9678411B-C65C-4AC0-940C-BD53DB1EEAB8}">
      <dgm:prSet/>
      <dgm:spPr/>
      <dgm:t>
        <a:bodyPr/>
        <a:lstStyle/>
        <a:p>
          <a:endParaRPr lang="en-US"/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2- الأخلاق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AEC4CE2-A63E-411F-A238-0E8643E51FC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1- الصحابي سعد بن معاذ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44D84F1-C067-4F62-AA85-DE5E15737C7C}" type="parTrans" cxnId="{F23604B3-347A-4076-ACB0-34A47F6501D3}">
      <dgm:prSet/>
      <dgm:spPr/>
    </dgm:pt>
    <dgm:pt modelId="{1239EB43-F43B-48EF-80EA-CCF093A0DC91}" type="sibTrans" cxnId="{F23604B3-347A-4076-ACB0-34A47F6501D3}">
      <dgm:prSet/>
      <dgm:spPr/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B9F106B2-9532-429D-A153-AFC7AA1F760A}" type="pres">
      <dgm:prSet presAssocID="{8AEC4CE2-A63E-411F-A238-0E8643E51FC5}" presName="parentLin" presStyleCnt="0"/>
      <dgm:spPr/>
    </dgm:pt>
    <dgm:pt modelId="{FD0604F5-127B-4233-A987-250A424F5F08}" type="pres">
      <dgm:prSet presAssocID="{8AEC4CE2-A63E-411F-A238-0E8643E51FC5}" presName="parentLeftMargin" presStyleLbl="node1" presStyleIdx="0" presStyleCnt="7"/>
      <dgm:spPr/>
    </dgm:pt>
    <dgm:pt modelId="{9F9ED84A-1F56-43B8-8746-F319515D26AB}" type="pres">
      <dgm:prSet presAssocID="{8AEC4CE2-A63E-411F-A238-0E8643E51FC5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703C3D75-0694-402A-A659-4B3793313D06}" type="pres">
      <dgm:prSet presAssocID="{8AEC4CE2-A63E-411F-A238-0E8643E51FC5}" presName="negativeSpace" presStyleCnt="0"/>
      <dgm:spPr/>
    </dgm:pt>
    <dgm:pt modelId="{C0CE5F24-2742-4827-8FC0-6E1C01A1D82E}" type="pres">
      <dgm:prSet presAssocID="{8AEC4CE2-A63E-411F-A238-0E8643E51FC5}" presName="childText" presStyleLbl="conFgAcc1" presStyleIdx="0" presStyleCnt="7">
        <dgm:presLayoutVars>
          <dgm:bulletEnabled val="1"/>
        </dgm:presLayoutVars>
      </dgm:prSet>
      <dgm:spPr/>
    </dgm:pt>
    <dgm:pt modelId="{066A87C5-CAA4-44A8-AEB8-1945C2391BB6}" type="pres">
      <dgm:prSet presAssocID="{1239EB43-F43B-48EF-80EA-CCF093A0DC91}" presName="spaceBetweenRectangles" presStyleCnt="0"/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7"/>
      <dgm:spPr/>
    </dgm:pt>
    <dgm:pt modelId="{0EA2069B-3659-4929-8E8C-525B8015012F}" type="pres">
      <dgm:prSet presAssocID="{38274475-A7C9-4C34-8FC2-507B3F195890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1" presStyleCnt="7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1" presStyleCnt="7"/>
      <dgm:spPr/>
    </dgm:pt>
    <dgm:pt modelId="{170DE394-6C4F-4C09-B119-0910362E0669}" type="pres">
      <dgm:prSet presAssocID="{2C77B128-EA26-49E6-88F9-E9FBCAA3A61D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2" presStyleCnt="7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9C6A4B26-B390-41EF-A36C-7CAAFD0E5091}" type="pres">
      <dgm:prSet presAssocID="{195B0002-34CF-4A06-ACBE-E5024E7832E7}" presName="parentLin" presStyleCnt="0"/>
      <dgm:spPr/>
    </dgm:pt>
    <dgm:pt modelId="{D5804A11-4A8D-4788-9146-7297CD1FAA2E}" type="pres">
      <dgm:prSet presAssocID="{195B0002-34CF-4A06-ACBE-E5024E7832E7}" presName="parentLeftMargin" presStyleLbl="node1" presStyleIdx="2" presStyleCnt="7"/>
      <dgm:spPr/>
    </dgm:pt>
    <dgm:pt modelId="{66971B83-694A-4C8F-8487-A227736A470C}" type="pres">
      <dgm:prSet presAssocID="{195B0002-34CF-4A06-ACBE-E5024E7832E7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FC2B3B5-F2AC-4D6E-9A83-AD2EE5B77A42}" type="pres">
      <dgm:prSet presAssocID="{195B0002-34CF-4A06-ACBE-E5024E7832E7}" presName="negativeSpace" presStyleCnt="0"/>
      <dgm:spPr/>
    </dgm:pt>
    <dgm:pt modelId="{D0307758-A1B1-4A12-8178-8AA66652901B}" type="pres">
      <dgm:prSet presAssocID="{195B0002-34CF-4A06-ACBE-E5024E7832E7}" presName="childText" presStyleLbl="conFgAcc1" presStyleIdx="3" presStyleCnt="7">
        <dgm:presLayoutVars>
          <dgm:bulletEnabled val="1"/>
        </dgm:presLayoutVars>
      </dgm:prSet>
      <dgm:spPr/>
    </dgm:pt>
    <dgm:pt modelId="{8AFD03FE-7829-4AC6-A23F-7C4CB3991099}" type="pres">
      <dgm:prSet presAssocID="{1A81DDBF-3527-4101-94E3-47AB35F185F7}" presName="spaceBetweenRectangles" presStyleCnt="0"/>
      <dgm:spPr/>
    </dgm:pt>
    <dgm:pt modelId="{B1943EFB-6552-4A67-94C8-C8E08ACCD987}" type="pres">
      <dgm:prSet presAssocID="{66040F37-5056-4F29-9A7D-4B6F3FEED258}" presName="parentLin" presStyleCnt="0"/>
      <dgm:spPr/>
    </dgm:pt>
    <dgm:pt modelId="{15CBBC1B-6190-447B-B3A5-A1C1198B35D3}" type="pres">
      <dgm:prSet presAssocID="{66040F37-5056-4F29-9A7D-4B6F3FEED258}" presName="parentLeftMargin" presStyleLbl="node1" presStyleIdx="3" presStyleCnt="7"/>
      <dgm:spPr/>
    </dgm:pt>
    <dgm:pt modelId="{30258404-A336-4B35-901C-933310C9ADEC}" type="pres">
      <dgm:prSet presAssocID="{66040F37-5056-4F29-9A7D-4B6F3FEED258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9E5F7E5-A42B-4298-8F67-E7D1F51216AA}" type="pres">
      <dgm:prSet presAssocID="{66040F37-5056-4F29-9A7D-4B6F3FEED258}" presName="negativeSpace" presStyleCnt="0"/>
      <dgm:spPr/>
    </dgm:pt>
    <dgm:pt modelId="{FF6676B6-1F3E-4AC9-AF00-28CE267E0285}" type="pres">
      <dgm:prSet presAssocID="{66040F37-5056-4F29-9A7D-4B6F3FEED258}" presName="childText" presStyleLbl="conFgAcc1" presStyleIdx="4" presStyleCnt="7">
        <dgm:presLayoutVars>
          <dgm:bulletEnabled val="1"/>
        </dgm:presLayoutVars>
      </dgm:prSet>
      <dgm:spPr/>
    </dgm:pt>
    <dgm:pt modelId="{5E7FA398-B682-4EDB-A6E8-2CEAD48A4A1C}" type="pres">
      <dgm:prSet presAssocID="{745F0E62-F4BC-48C5-952A-AF993466190B}" presName="spaceBetweenRectangles" presStyleCnt="0"/>
      <dgm:spPr/>
    </dgm:pt>
    <dgm:pt modelId="{11BA9508-E126-4AF5-9E07-DB132291D30E}" type="pres">
      <dgm:prSet presAssocID="{1AD4049B-97F5-4F12-AB67-B77469951836}" presName="parentLin" presStyleCnt="0"/>
      <dgm:spPr/>
    </dgm:pt>
    <dgm:pt modelId="{C0C55943-3F4B-4781-B93D-06FB4310FEB8}" type="pres">
      <dgm:prSet presAssocID="{1AD4049B-97F5-4F12-AB67-B77469951836}" presName="parentLeftMargin" presStyleLbl="node1" presStyleIdx="4" presStyleCnt="7"/>
      <dgm:spPr/>
    </dgm:pt>
    <dgm:pt modelId="{1630DAF3-417B-4F94-821E-F3299DFB757D}" type="pres">
      <dgm:prSet presAssocID="{1AD4049B-97F5-4F12-AB67-B7746995183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9BCC5ED0-7B77-4326-BA15-A3BA9FE5DB5B}" type="pres">
      <dgm:prSet presAssocID="{1AD4049B-97F5-4F12-AB67-B77469951836}" presName="negativeSpace" presStyleCnt="0"/>
      <dgm:spPr/>
    </dgm:pt>
    <dgm:pt modelId="{FBD9EBE1-61C9-4F0D-9BF6-0BF8C45C1748}" type="pres">
      <dgm:prSet presAssocID="{1AD4049B-97F5-4F12-AB67-B77469951836}" presName="childText" presStyleLbl="conFgAcc1" presStyleIdx="5" presStyleCnt="7">
        <dgm:presLayoutVars>
          <dgm:bulletEnabled val="1"/>
        </dgm:presLayoutVars>
      </dgm:prSet>
      <dgm:spPr/>
    </dgm:pt>
    <dgm:pt modelId="{B35C6032-F7B0-4782-86FB-9CA30C2E4DCF}" type="pres">
      <dgm:prSet presAssocID="{24641ED6-9F34-4BB6-8FDD-F15470B9AF35}" presName="spaceBetweenRectangles" presStyleCnt="0"/>
      <dgm:spPr/>
    </dgm:pt>
    <dgm:pt modelId="{A6F645BC-49A2-4AB3-BC45-AC4708B37383}" type="pres">
      <dgm:prSet presAssocID="{1C24603B-07FE-4FB0-9FB6-0576D568AA9C}" presName="parentLin" presStyleCnt="0"/>
      <dgm:spPr/>
    </dgm:pt>
    <dgm:pt modelId="{69CF16A0-28FE-4F7D-B26F-7809C5A82B52}" type="pres">
      <dgm:prSet presAssocID="{1C24603B-07FE-4FB0-9FB6-0576D568AA9C}" presName="parentLeftMargin" presStyleLbl="node1" presStyleIdx="5" presStyleCnt="7"/>
      <dgm:spPr/>
    </dgm:pt>
    <dgm:pt modelId="{7864A9DC-EB3A-4683-B67C-B6DD86518CA8}" type="pres">
      <dgm:prSet presAssocID="{1C24603B-07FE-4FB0-9FB6-0576D568AA9C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8897B6AE-7C79-4101-AE7A-3A2080ED352A}" type="pres">
      <dgm:prSet presAssocID="{1C24603B-07FE-4FB0-9FB6-0576D568AA9C}" presName="negativeSpace" presStyleCnt="0"/>
      <dgm:spPr/>
    </dgm:pt>
    <dgm:pt modelId="{4EED3116-B3E8-425A-A52D-537BBD488040}" type="pres">
      <dgm:prSet presAssocID="{1C24603B-07FE-4FB0-9FB6-0576D568AA9C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CB333411-7931-48C1-A6FD-7984C8954BD5}" type="presOf" srcId="{1C24603B-07FE-4FB0-9FB6-0576D568AA9C}" destId="{7864A9DC-EB3A-4683-B67C-B6DD86518CA8}" srcOrd="1" destOrd="0" presId="urn:microsoft.com/office/officeart/2005/8/layout/list1"/>
    <dgm:cxn modelId="{9678411B-C65C-4AC0-940C-BD53DB1EEAB8}" srcId="{8F05ADCE-D0F6-422E-A242-6577D6EE78C3}" destId="{1C24603B-07FE-4FB0-9FB6-0576D568AA9C}" srcOrd="6" destOrd="0" parTransId="{9C11DD4A-469D-4D42-821B-2A2A7FB39F78}" sibTransId="{7AD78373-626F-42E9-9611-C3AFBA600101}"/>
    <dgm:cxn modelId="{AD66CE23-276F-4C14-B290-2A94CD5FEB4F}" type="presOf" srcId="{1AD4049B-97F5-4F12-AB67-B77469951836}" destId="{1630DAF3-417B-4F94-821E-F3299DFB757D}" srcOrd="1" destOrd="0" presId="urn:microsoft.com/office/officeart/2005/8/layout/list1"/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23362E31-2C1F-44C1-81D8-1C5A1051E197}" srcId="{8F05ADCE-D0F6-422E-A242-6577D6EE78C3}" destId="{1AD4049B-97F5-4F12-AB67-B77469951836}" srcOrd="5" destOrd="0" parTransId="{30202643-5908-4AF0-99DA-2B6545764A76}" sibTransId="{24641ED6-9F34-4BB6-8FDD-F15470B9AF35}"/>
    <dgm:cxn modelId="{C3A40B62-9628-4DFB-BA76-597DE2C46817}" srcId="{8F05ADCE-D0F6-422E-A242-6577D6EE78C3}" destId="{195B0002-34CF-4A06-ACBE-E5024E7832E7}" srcOrd="3" destOrd="0" parTransId="{44D9A615-BBE3-4698-BB1E-9BCCFA1B8B06}" sibTransId="{1A81DDBF-3527-4101-94E3-47AB35F185F7}"/>
    <dgm:cxn modelId="{CFAC6143-6E82-4233-A849-CB3B7F4B1852}" type="presOf" srcId="{66040F37-5056-4F29-9A7D-4B6F3FEED258}" destId="{15CBBC1B-6190-447B-B3A5-A1C1198B35D3}" srcOrd="0" destOrd="0" presId="urn:microsoft.com/office/officeart/2005/8/layout/list1"/>
    <dgm:cxn modelId="{545FF24C-FC8B-4EF9-A5D7-6E44D7E513AA}" type="presOf" srcId="{66040F37-5056-4F29-9A7D-4B6F3FEED258}" destId="{30258404-A336-4B35-901C-933310C9ADEC}" srcOrd="1" destOrd="0" presId="urn:microsoft.com/office/officeart/2005/8/layout/list1"/>
    <dgm:cxn modelId="{DB63E84D-98D6-4639-9ED3-32BBADE050AA}" srcId="{8F05ADCE-D0F6-422E-A242-6577D6EE78C3}" destId="{38274475-A7C9-4C34-8FC2-507B3F195890}" srcOrd="1" destOrd="0" parTransId="{7512AAB8-3C73-46B6-AFB1-AD6BD13D172D}" sibTransId="{0EF55E00-0F8E-49D0-9C81-37CD9F57F2C9}"/>
    <dgm:cxn modelId="{45E18554-D60C-4625-ACE3-FCFAEE2E7CB2}" type="presOf" srcId="{8AEC4CE2-A63E-411F-A238-0E8643E51FC5}" destId="{FD0604F5-127B-4233-A987-250A424F5F08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6ADC4C8B-DE35-4DAE-B76A-C871DC3CE4DD}" type="presOf" srcId="{195B0002-34CF-4A06-ACBE-E5024E7832E7}" destId="{D5804A11-4A8D-4788-9146-7297CD1FAA2E}" srcOrd="0" destOrd="0" presId="urn:microsoft.com/office/officeart/2005/8/layout/list1"/>
    <dgm:cxn modelId="{AE0B319C-029E-42B7-A924-F6DAF6548916}" srcId="{8F05ADCE-D0F6-422E-A242-6577D6EE78C3}" destId="{66040F37-5056-4F29-9A7D-4B6F3FEED258}" srcOrd="4" destOrd="0" parTransId="{AEDE7B79-6226-4F57-8E8E-74612EB5C468}" sibTransId="{745F0E62-F4BC-48C5-952A-AF993466190B}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88F44AA6-20EA-46F8-B665-774C718AEB77}" type="presOf" srcId="{1AD4049B-97F5-4F12-AB67-B77469951836}" destId="{C0C55943-3F4B-4781-B93D-06FB4310FEB8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F23604B3-347A-4076-ACB0-34A47F6501D3}" srcId="{8F05ADCE-D0F6-422E-A242-6577D6EE78C3}" destId="{8AEC4CE2-A63E-411F-A238-0E8643E51FC5}" srcOrd="0" destOrd="0" parTransId="{F44D84F1-C067-4F62-AA85-DE5E15737C7C}" sibTransId="{1239EB43-F43B-48EF-80EA-CCF093A0DC91}"/>
    <dgm:cxn modelId="{3B241CB5-ACA6-45C3-ACDA-3E772E3A0675}" type="presOf" srcId="{8AEC4CE2-A63E-411F-A238-0E8643E51FC5}" destId="{9F9ED84A-1F56-43B8-8746-F319515D26AB}" srcOrd="1" destOrd="0" presId="urn:microsoft.com/office/officeart/2005/8/layout/list1"/>
    <dgm:cxn modelId="{BC56AFDD-E17C-4CF6-8309-715560B64A90}" type="presOf" srcId="{1C24603B-07FE-4FB0-9FB6-0576D568AA9C}" destId="{69CF16A0-28FE-4F7D-B26F-7809C5A82B52}" srcOrd="0" destOrd="0" presId="urn:microsoft.com/office/officeart/2005/8/layout/list1"/>
    <dgm:cxn modelId="{79BFB3DE-26ED-4ACF-B6FF-2A2B3E7A0386}" srcId="{8F05ADCE-D0F6-422E-A242-6577D6EE78C3}" destId="{2C77B128-EA26-49E6-88F9-E9FBCAA3A61D}" srcOrd="2" destOrd="0" parTransId="{B62DDBC7-1E9E-40F3-83FE-E036E103F863}" sibTransId="{8B174559-956E-42FE-92DC-5978D2930E79}"/>
    <dgm:cxn modelId="{FC74A4E8-FC40-448F-AF4A-85A8E5A46137}" type="presOf" srcId="{195B0002-34CF-4A06-ACBE-E5024E7832E7}" destId="{66971B83-694A-4C8F-8487-A227736A470C}" srcOrd="1" destOrd="0" presId="urn:microsoft.com/office/officeart/2005/8/layout/list1"/>
    <dgm:cxn modelId="{FE52BBCF-59E8-42E2-A84F-9DF83F20FC0D}" type="presParOf" srcId="{A562B768-F65B-4711-87A3-AF602F51F512}" destId="{B9F106B2-9532-429D-A153-AFC7AA1F760A}" srcOrd="0" destOrd="0" presId="urn:microsoft.com/office/officeart/2005/8/layout/list1"/>
    <dgm:cxn modelId="{8D8E1111-507B-4132-BBE2-D58278348937}" type="presParOf" srcId="{B9F106B2-9532-429D-A153-AFC7AA1F760A}" destId="{FD0604F5-127B-4233-A987-250A424F5F08}" srcOrd="0" destOrd="0" presId="urn:microsoft.com/office/officeart/2005/8/layout/list1"/>
    <dgm:cxn modelId="{BECA877E-ADF3-4F71-BCEA-36FE5EB48152}" type="presParOf" srcId="{B9F106B2-9532-429D-A153-AFC7AA1F760A}" destId="{9F9ED84A-1F56-43B8-8746-F319515D26AB}" srcOrd="1" destOrd="0" presId="urn:microsoft.com/office/officeart/2005/8/layout/list1"/>
    <dgm:cxn modelId="{8459AA30-5469-49A7-AE5C-BB83453655E0}" type="presParOf" srcId="{A562B768-F65B-4711-87A3-AF602F51F512}" destId="{703C3D75-0694-402A-A659-4B3793313D06}" srcOrd="1" destOrd="0" presId="urn:microsoft.com/office/officeart/2005/8/layout/list1"/>
    <dgm:cxn modelId="{D33D7449-642B-4F4B-AF86-B292653CE188}" type="presParOf" srcId="{A562B768-F65B-4711-87A3-AF602F51F512}" destId="{C0CE5F24-2742-4827-8FC0-6E1C01A1D82E}" srcOrd="2" destOrd="0" presId="urn:microsoft.com/office/officeart/2005/8/layout/list1"/>
    <dgm:cxn modelId="{1281289A-5B38-48DE-9E3C-26191E5AAD1A}" type="presParOf" srcId="{A562B768-F65B-4711-87A3-AF602F51F512}" destId="{066A87C5-CAA4-44A8-AEB8-1945C2391BB6}" srcOrd="3" destOrd="0" presId="urn:microsoft.com/office/officeart/2005/8/layout/list1"/>
    <dgm:cxn modelId="{01AFEF07-D058-423D-806F-3F57F2B3D722}" type="presParOf" srcId="{A562B768-F65B-4711-87A3-AF602F51F512}" destId="{6324B276-1032-45FF-9068-65F91FAE03D5}" srcOrd="4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5" destOrd="0" presId="urn:microsoft.com/office/officeart/2005/8/layout/list1"/>
    <dgm:cxn modelId="{1E8EC19C-411F-4804-9908-37A814C2DFE2}" type="presParOf" srcId="{A562B768-F65B-4711-87A3-AF602F51F512}" destId="{DCB64462-C54F-4F86-8F6D-7F6FEEF1E1BD}" srcOrd="6" destOrd="0" presId="urn:microsoft.com/office/officeart/2005/8/layout/list1"/>
    <dgm:cxn modelId="{64E76782-5E25-4313-BC4E-ECF56511E1EC}" type="presParOf" srcId="{A562B768-F65B-4711-87A3-AF602F51F512}" destId="{883FAB04-01BB-46C7-B825-B7DE62A168B8}" srcOrd="7" destOrd="0" presId="urn:microsoft.com/office/officeart/2005/8/layout/list1"/>
    <dgm:cxn modelId="{6375FE5B-1B23-4AA7-8898-7A3A53F92640}" type="presParOf" srcId="{A562B768-F65B-4711-87A3-AF602F51F512}" destId="{E37371B2-4336-4C9F-B1DA-81D0DA467D77}" srcOrd="8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9" destOrd="0" presId="urn:microsoft.com/office/officeart/2005/8/layout/list1"/>
    <dgm:cxn modelId="{FA45E564-49F1-482B-9F86-27211B227102}" type="presParOf" srcId="{A562B768-F65B-4711-87A3-AF602F51F512}" destId="{DA6EC800-4A5E-4433-B1BD-149B73673078}" srcOrd="10" destOrd="0" presId="urn:microsoft.com/office/officeart/2005/8/layout/list1"/>
    <dgm:cxn modelId="{A3456AE4-7C2B-4F14-8C7F-05582D910226}" type="presParOf" srcId="{A562B768-F65B-4711-87A3-AF602F51F512}" destId="{F27338F8-BE83-42C1-BF94-69530EA418E8}" srcOrd="11" destOrd="0" presId="urn:microsoft.com/office/officeart/2005/8/layout/list1"/>
    <dgm:cxn modelId="{F9480144-C059-4EB6-B763-0641CA80FAA4}" type="presParOf" srcId="{A562B768-F65B-4711-87A3-AF602F51F512}" destId="{9C6A4B26-B390-41EF-A36C-7CAAFD0E5091}" srcOrd="12" destOrd="0" presId="urn:microsoft.com/office/officeart/2005/8/layout/list1"/>
    <dgm:cxn modelId="{9B8658CD-108E-4DB4-928D-C53C26E77E44}" type="presParOf" srcId="{9C6A4B26-B390-41EF-A36C-7CAAFD0E5091}" destId="{D5804A11-4A8D-4788-9146-7297CD1FAA2E}" srcOrd="0" destOrd="0" presId="urn:microsoft.com/office/officeart/2005/8/layout/list1"/>
    <dgm:cxn modelId="{8602C76B-4FFA-4B00-9436-75B8B38FAA65}" type="presParOf" srcId="{9C6A4B26-B390-41EF-A36C-7CAAFD0E5091}" destId="{66971B83-694A-4C8F-8487-A227736A470C}" srcOrd="1" destOrd="0" presId="urn:microsoft.com/office/officeart/2005/8/layout/list1"/>
    <dgm:cxn modelId="{75AEA141-9FDB-46CB-9DC3-0C2C4AEEE98C}" type="presParOf" srcId="{A562B768-F65B-4711-87A3-AF602F51F512}" destId="{2FC2B3B5-F2AC-4D6E-9A83-AD2EE5B77A42}" srcOrd="13" destOrd="0" presId="urn:microsoft.com/office/officeart/2005/8/layout/list1"/>
    <dgm:cxn modelId="{AD9E573C-C65F-46FF-977D-193827B76568}" type="presParOf" srcId="{A562B768-F65B-4711-87A3-AF602F51F512}" destId="{D0307758-A1B1-4A12-8178-8AA66652901B}" srcOrd="14" destOrd="0" presId="urn:microsoft.com/office/officeart/2005/8/layout/list1"/>
    <dgm:cxn modelId="{384C191B-C4C9-4A8B-B1D7-A0F87D5BC5C0}" type="presParOf" srcId="{A562B768-F65B-4711-87A3-AF602F51F512}" destId="{8AFD03FE-7829-4AC6-A23F-7C4CB3991099}" srcOrd="15" destOrd="0" presId="urn:microsoft.com/office/officeart/2005/8/layout/list1"/>
    <dgm:cxn modelId="{554550E0-1F4C-47F1-8304-CCDB781E6390}" type="presParOf" srcId="{A562B768-F65B-4711-87A3-AF602F51F512}" destId="{B1943EFB-6552-4A67-94C8-C8E08ACCD987}" srcOrd="16" destOrd="0" presId="urn:microsoft.com/office/officeart/2005/8/layout/list1"/>
    <dgm:cxn modelId="{0333EB73-9F91-46DC-A3B2-C9718CD94566}" type="presParOf" srcId="{B1943EFB-6552-4A67-94C8-C8E08ACCD987}" destId="{15CBBC1B-6190-447B-B3A5-A1C1198B35D3}" srcOrd="0" destOrd="0" presId="urn:microsoft.com/office/officeart/2005/8/layout/list1"/>
    <dgm:cxn modelId="{124D5732-1EEA-4547-89EE-82649C27963C}" type="presParOf" srcId="{B1943EFB-6552-4A67-94C8-C8E08ACCD987}" destId="{30258404-A336-4B35-901C-933310C9ADEC}" srcOrd="1" destOrd="0" presId="urn:microsoft.com/office/officeart/2005/8/layout/list1"/>
    <dgm:cxn modelId="{1E595F0E-4638-46F4-A781-DACA6555DD2F}" type="presParOf" srcId="{A562B768-F65B-4711-87A3-AF602F51F512}" destId="{69E5F7E5-A42B-4298-8F67-E7D1F51216AA}" srcOrd="17" destOrd="0" presId="urn:microsoft.com/office/officeart/2005/8/layout/list1"/>
    <dgm:cxn modelId="{8FF02453-90B7-48FF-8724-6A0297ED6463}" type="presParOf" srcId="{A562B768-F65B-4711-87A3-AF602F51F512}" destId="{FF6676B6-1F3E-4AC9-AF00-28CE267E0285}" srcOrd="18" destOrd="0" presId="urn:microsoft.com/office/officeart/2005/8/layout/list1"/>
    <dgm:cxn modelId="{998FA054-4BA6-4C56-8919-00F9D1BC5F06}" type="presParOf" srcId="{A562B768-F65B-4711-87A3-AF602F51F512}" destId="{5E7FA398-B682-4EDB-A6E8-2CEAD48A4A1C}" srcOrd="19" destOrd="0" presId="urn:microsoft.com/office/officeart/2005/8/layout/list1"/>
    <dgm:cxn modelId="{0B0B4B9D-2D6B-4276-ABB4-5EC85C05D394}" type="presParOf" srcId="{A562B768-F65B-4711-87A3-AF602F51F512}" destId="{11BA9508-E126-4AF5-9E07-DB132291D30E}" srcOrd="20" destOrd="0" presId="urn:microsoft.com/office/officeart/2005/8/layout/list1"/>
    <dgm:cxn modelId="{16A0CBBF-2650-4627-BCBB-22A6FB4C578A}" type="presParOf" srcId="{11BA9508-E126-4AF5-9E07-DB132291D30E}" destId="{C0C55943-3F4B-4781-B93D-06FB4310FEB8}" srcOrd="0" destOrd="0" presId="urn:microsoft.com/office/officeart/2005/8/layout/list1"/>
    <dgm:cxn modelId="{D88EDB86-F771-4F2A-919C-C9E83F051AD3}" type="presParOf" srcId="{11BA9508-E126-4AF5-9E07-DB132291D30E}" destId="{1630DAF3-417B-4F94-821E-F3299DFB757D}" srcOrd="1" destOrd="0" presId="urn:microsoft.com/office/officeart/2005/8/layout/list1"/>
    <dgm:cxn modelId="{25F8014E-0706-48AC-A120-8BF7E9E30330}" type="presParOf" srcId="{A562B768-F65B-4711-87A3-AF602F51F512}" destId="{9BCC5ED0-7B77-4326-BA15-A3BA9FE5DB5B}" srcOrd="21" destOrd="0" presId="urn:microsoft.com/office/officeart/2005/8/layout/list1"/>
    <dgm:cxn modelId="{CBB7B5F1-04F4-4407-A501-C3436C6F4D48}" type="presParOf" srcId="{A562B768-F65B-4711-87A3-AF602F51F512}" destId="{FBD9EBE1-61C9-4F0D-9BF6-0BF8C45C1748}" srcOrd="22" destOrd="0" presId="urn:microsoft.com/office/officeart/2005/8/layout/list1"/>
    <dgm:cxn modelId="{C55C04D6-DA1D-4926-90B3-28CDBE283927}" type="presParOf" srcId="{A562B768-F65B-4711-87A3-AF602F51F512}" destId="{B35C6032-F7B0-4782-86FB-9CA30C2E4DCF}" srcOrd="23" destOrd="0" presId="urn:microsoft.com/office/officeart/2005/8/layout/list1"/>
    <dgm:cxn modelId="{C6A06A24-7D31-4385-B069-89C5202FFE18}" type="presParOf" srcId="{A562B768-F65B-4711-87A3-AF602F51F512}" destId="{A6F645BC-49A2-4AB3-BC45-AC4708B37383}" srcOrd="24" destOrd="0" presId="urn:microsoft.com/office/officeart/2005/8/layout/list1"/>
    <dgm:cxn modelId="{14A9AB5D-4C54-448A-B65E-6B9018946DE1}" type="presParOf" srcId="{A6F645BC-49A2-4AB3-BC45-AC4708B37383}" destId="{69CF16A0-28FE-4F7D-B26F-7809C5A82B52}" srcOrd="0" destOrd="0" presId="urn:microsoft.com/office/officeart/2005/8/layout/list1"/>
    <dgm:cxn modelId="{878DE11D-D5CF-4CF6-BDF8-3F21817D351F}" type="presParOf" srcId="{A6F645BC-49A2-4AB3-BC45-AC4708B37383}" destId="{7864A9DC-EB3A-4683-B67C-B6DD86518CA8}" srcOrd="1" destOrd="0" presId="urn:microsoft.com/office/officeart/2005/8/layout/list1"/>
    <dgm:cxn modelId="{54F86ACE-B1E9-4D78-9F8E-C07BD292B361}" type="presParOf" srcId="{A562B768-F65B-4711-87A3-AF602F51F512}" destId="{8897B6AE-7C79-4101-AE7A-3A2080ED352A}" srcOrd="25" destOrd="0" presId="urn:microsoft.com/office/officeart/2005/8/layout/list1"/>
    <dgm:cxn modelId="{4B8BE2A2-1497-47CC-89F9-C65AED2636EB}" type="presParOf" srcId="{A562B768-F65B-4711-87A3-AF602F51F512}" destId="{4EED3116-B3E8-425A-A52D-537BBD488040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CE5F24-2742-4827-8FC0-6E1C01A1D82E}">
      <dsp:nvSpPr>
        <dsp:cNvPr id="0" name=""/>
        <dsp:cNvSpPr/>
      </dsp:nvSpPr>
      <dsp:spPr>
        <a:xfrm>
          <a:off x="0" y="437902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9ED84A-1F56-43B8-8746-F319515D26AB}">
      <dsp:nvSpPr>
        <dsp:cNvPr id="0" name=""/>
        <dsp:cNvSpPr/>
      </dsp:nvSpPr>
      <dsp:spPr>
        <a:xfrm>
          <a:off x="2492236" y="142702"/>
          <a:ext cx="6978263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 الصحابي سعد بن معاذ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71523"/>
        <a:ext cx="6920621" cy="532758"/>
      </dsp:txXfrm>
    </dsp:sp>
    <dsp:sp modelId="{DCB64462-C54F-4F86-8F6D-7F6FEEF1E1BD}">
      <dsp:nvSpPr>
        <dsp:cNvPr id="0" name=""/>
        <dsp:cNvSpPr/>
      </dsp:nvSpPr>
      <dsp:spPr>
        <a:xfrm>
          <a:off x="0" y="1345102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451767"/>
              <a:satOff val="16667"/>
              <a:lumOff val="-2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492236" y="1049902"/>
          <a:ext cx="6978263" cy="590400"/>
        </a:xfrm>
        <a:prstGeom prst="roundRect">
          <a:avLst/>
        </a:prstGeom>
        <a:solidFill>
          <a:schemeClr val="accent3">
            <a:hueOff val="451767"/>
            <a:satOff val="16667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الأخلاق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078723"/>
        <a:ext cx="6920621" cy="532758"/>
      </dsp:txXfrm>
    </dsp:sp>
    <dsp:sp modelId="{DA6EC800-4A5E-4433-B1BD-149B73673078}">
      <dsp:nvSpPr>
        <dsp:cNvPr id="0" name=""/>
        <dsp:cNvSpPr/>
      </dsp:nvSpPr>
      <dsp:spPr>
        <a:xfrm>
          <a:off x="0" y="22523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492236" y="1957102"/>
          <a:ext cx="6978263" cy="590400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3- جنود الله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985923"/>
        <a:ext cx="6920621" cy="532758"/>
      </dsp:txXfrm>
    </dsp:sp>
    <dsp:sp modelId="{D0307758-A1B1-4A12-8178-8AA66652901B}">
      <dsp:nvSpPr>
        <dsp:cNvPr id="0" name=""/>
        <dsp:cNvSpPr/>
      </dsp:nvSpPr>
      <dsp:spPr>
        <a:xfrm>
          <a:off x="0" y="31595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71B83-694A-4C8F-8487-A227736A470C}">
      <dsp:nvSpPr>
        <dsp:cNvPr id="0" name=""/>
        <dsp:cNvSpPr/>
      </dsp:nvSpPr>
      <dsp:spPr>
        <a:xfrm>
          <a:off x="2492236" y="2864303"/>
          <a:ext cx="6978263" cy="59040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4- إنسانية التربية الإسلامية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2893124"/>
        <a:ext cx="6920621" cy="532758"/>
      </dsp:txXfrm>
    </dsp:sp>
    <dsp:sp modelId="{FF6676B6-1F3E-4AC9-AF00-28CE267E0285}">
      <dsp:nvSpPr>
        <dsp:cNvPr id="0" name=""/>
        <dsp:cNvSpPr/>
      </dsp:nvSpPr>
      <dsp:spPr>
        <a:xfrm>
          <a:off x="0" y="40667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58404-A336-4B35-901C-933310C9ADEC}">
      <dsp:nvSpPr>
        <dsp:cNvPr id="0" name=""/>
        <dsp:cNvSpPr/>
      </dsp:nvSpPr>
      <dsp:spPr>
        <a:xfrm>
          <a:off x="2492236" y="3771503"/>
          <a:ext cx="6978263" cy="590400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5- نزول الوحي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3800324"/>
        <a:ext cx="6920621" cy="532758"/>
      </dsp:txXfrm>
    </dsp:sp>
    <dsp:sp modelId="{FBD9EBE1-61C9-4F0D-9BF6-0BF8C45C1748}">
      <dsp:nvSpPr>
        <dsp:cNvPr id="0" name=""/>
        <dsp:cNvSpPr/>
      </dsp:nvSpPr>
      <dsp:spPr>
        <a:xfrm>
          <a:off x="0" y="49739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258833"/>
              <a:satOff val="83333"/>
              <a:lumOff val="-12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0DAF3-417B-4F94-821E-F3299DFB757D}">
      <dsp:nvSpPr>
        <dsp:cNvPr id="0" name=""/>
        <dsp:cNvSpPr/>
      </dsp:nvSpPr>
      <dsp:spPr>
        <a:xfrm>
          <a:off x="2492236" y="4678702"/>
          <a:ext cx="6978263" cy="590400"/>
        </a:xfrm>
        <a:prstGeom prst="roundRect">
          <a:avLst/>
        </a:prstGeom>
        <a:solidFill>
          <a:schemeClr val="accent3">
            <a:hueOff val="2258833"/>
            <a:satOff val="83333"/>
            <a:lumOff val="-1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6- التوحيد روح الإسلام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4707523"/>
        <a:ext cx="6920621" cy="532758"/>
      </dsp:txXfrm>
    </dsp:sp>
    <dsp:sp modelId="{4EED3116-B3E8-425A-A52D-537BBD488040}">
      <dsp:nvSpPr>
        <dsp:cNvPr id="0" name=""/>
        <dsp:cNvSpPr/>
      </dsp:nvSpPr>
      <dsp:spPr>
        <a:xfrm>
          <a:off x="0" y="58811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4A9DC-EB3A-4683-B67C-B6DD86518CA8}">
      <dsp:nvSpPr>
        <dsp:cNvPr id="0" name=""/>
        <dsp:cNvSpPr/>
      </dsp:nvSpPr>
      <dsp:spPr>
        <a:xfrm>
          <a:off x="2492236" y="5585903"/>
          <a:ext cx="6978263" cy="59040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7- إسلام سراقة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5614724"/>
        <a:ext cx="6920621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262E – Arabic Curriculum – Lecture No. </a:t>
            </a:r>
            <a:r>
              <a:rPr lang="en-US" sz="1800" b="1" dirty="0"/>
              <a:t>25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نُزُولُ الوَحْيِ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CF4110-EACF-1CA6-599B-D66008367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73801"/>
            <a:ext cx="12192000" cy="131039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6ED546-94C3-2E16-31A2-7F7E3FAF025D}"/>
              </a:ext>
            </a:extLst>
          </p:cNvPr>
          <p:cNvSpPr/>
          <p:nvPr/>
        </p:nvSpPr>
        <p:spPr>
          <a:xfrm>
            <a:off x="7364896" y="2623930"/>
            <a:ext cx="4827104" cy="8050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2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98EABB-0463-AF08-633F-AFBF92C3B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810" y="1717338"/>
            <a:ext cx="8278380" cy="38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15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CC8D10-4F7E-3112-E773-B0382DE2E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624" y="1833340"/>
            <a:ext cx="9678751" cy="319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517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3A115F-E9C6-9035-B0B4-D104139B5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074" y="923575"/>
            <a:ext cx="6277851" cy="501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84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CE0917-82AF-D118-7F13-3EE208FC6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205" y="856891"/>
            <a:ext cx="7449590" cy="514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783D7F-FEB2-ED75-3AAF-B7B4DE826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794" y="0"/>
            <a:ext cx="8915409" cy="652780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BB77B2-9989-9A0D-E52D-99E3A97AA801}"/>
              </a:ext>
            </a:extLst>
          </p:cNvPr>
          <p:cNvCxnSpPr/>
          <p:nvPr/>
        </p:nvCxnSpPr>
        <p:spPr>
          <a:xfrm>
            <a:off x="7593496" y="1192696"/>
            <a:ext cx="75537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ACED6E-C1E8-363A-ED1F-FB6B17CC8BE1}"/>
              </a:ext>
            </a:extLst>
          </p:cNvPr>
          <p:cNvCxnSpPr/>
          <p:nvPr/>
        </p:nvCxnSpPr>
        <p:spPr>
          <a:xfrm>
            <a:off x="8232913" y="2299253"/>
            <a:ext cx="75537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2577E8-F793-A522-8E20-F4A5A927CCB5}"/>
              </a:ext>
            </a:extLst>
          </p:cNvPr>
          <p:cNvCxnSpPr>
            <a:cxnSpLocks/>
          </p:cNvCxnSpPr>
          <p:nvPr/>
        </p:nvCxnSpPr>
        <p:spPr>
          <a:xfrm>
            <a:off x="8428383" y="3462131"/>
            <a:ext cx="5599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11A56F4-8213-DE75-DDBE-073DEA169519}"/>
              </a:ext>
            </a:extLst>
          </p:cNvPr>
          <p:cNvCxnSpPr>
            <a:cxnSpLocks/>
          </p:cNvCxnSpPr>
          <p:nvPr/>
        </p:nvCxnSpPr>
        <p:spPr>
          <a:xfrm>
            <a:off x="8428383" y="4684644"/>
            <a:ext cx="5599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3F8EC7-849C-0C0A-9C62-BFB0C4B4583C}"/>
              </a:ext>
            </a:extLst>
          </p:cNvPr>
          <p:cNvCxnSpPr>
            <a:cxnSpLocks/>
          </p:cNvCxnSpPr>
          <p:nvPr/>
        </p:nvCxnSpPr>
        <p:spPr>
          <a:xfrm>
            <a:off x="7156174" y="5887279"/>
            <a:ext cx="5897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1DC227C-17FC-4F48-8FD0-118F0923511C}"/>
              </a:ext>
            </a:extLst>
          </p:cNvPr>
          <p:cNvGraphicFramePr/>
          <p:nvPr/>
        </p:nvGraphicFramePr>
        <p:xfrm>
          <a:off x="0" y="0"/>
          <a:ext cx="9968948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806EC31-D9EC-434E-BA36-8C3B13DE0A2E}"/>
              </a:ext>
            </a:extLst>
          </p:cNvPr>
          <p:cNvSpPr/>
          <p:nvPr/>
        </p:nvSpPr>
        <p:spPr>
          <a:xfrm>
            <a:off x="2346593" y="3635566"/>
            <a:ext cx="7323703" cy="86147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7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9ED84A-1F56-43B8-8746-F319515D26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F9ED84A-1F56-43B8-8746-F319515D26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CE5F24-2742-4827-8FC0-6E1C01A1D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C0CE5F24-2742-4827-8FC0-6E1C01A1D8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64A9DC-EB3A-4683-B67C-B6DD86518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7864A9DC-EB3A-4683-B67C-B6DD86518C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ED3116-B3E8-425A-A52D-537BBD488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4EED3116-B3E8-425A-A52D-537BBD4880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24E23B-25C1-453D-FE59-ED2AE6518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779" y="1679250"/>
            <a:ext cx="10704443" cy="482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F7C676-F1C0-604C-062B-D3562484C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915" y="3081289"/>
            <a:ext cx="7840169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985B7A-0B23-CD71-DB75-C90A2150A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16250"/>
            <a:ext cx="12192000" cy="14254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C05A972-0B9E-7F20-96A2-C97EC093EC69}"/>
              </a:ext>
            </a:extLst>
          </p:cNvPr>
          <p:cNvSpPr/>
          <p:nvPr/>
        </p:nvSpPr>
        <p:spPr>
          <a:xfrm>
            <a:off x="3995531" y="2812774"/>
            <a:ext cx="7487480" cy="6758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CCE373-832C-845D-0031-EA4DACFA7644}"/>
              </a:ext>
            </a:extLst>
          </p:cNvPr>
          <p:cNvSpPr/>
          <p:nvPr/>
        </p:nvSpPr>
        <p:spPr>
          <a:xfrm>
            <a:off x="102705" y="3428999"/>
            <a:ext cx="5294243" cy="6758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03AF84-51E6-CF49-9F85-01B76F9D67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013"/>
          <a:stretch/>
        </p:blipFill>
        <p:spPr>
          <a:xfrm>
            <a:off x="-4861" y="0"/>
            <a:ext cx="12222367" cy="65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0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1BE109-70ED-4EBE-2EC4-C6E337159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4912"/>
            <a:ext cx="12192000" cy="19681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ADEBF63-A2EC-50C0-A7C3-D40991AE761F}"/>
              </a:ext>
            </a:extLst>
          </p:cNvPr>
          <p:cNvSpPr/>
          <p:nvPr/>
        </p:nvSpPr>
        <p:spPr>
          <a:xfrm>
            <a:off x="5476460" y="2345635"/>
            <a:ext cx="6715539" cy="8050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7324C1-87CE-CFB0-4EE4-0B70767B0D84}"/>
              </a:ext>
            </a:extLst>
          </p:cNvPr>
          <p:cNvSpPr/>
          <p:nvPr/>
        </p:nvSpPr>
        <p:spPr>
          <a:xfrm>
            <a:off x="99392" y="3805529"/>
            <a:ext cx="9114182" cy="8050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87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BF1484-3BF3-621D-3DEB-062007D49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389" y="3100341"/>
            <a:ext cx="7859222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235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ECEC3E-A82B-30AE-F105-660954C6B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9731"/>
            <a:ext cx="12192000" cy="19185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8A0AC4A-D56E-96E9-F940-674A12E9698E}"/>
              </a:ext>
            </a:extLst>
          </p:cNvPr>
          <p:cNvSpPr/>
          <p:nvPr/>
        </p:nvSpPr>
        <p:spPr>
          <a:xfrm>
            <a:off x="1977888" y="2345635"/>
            <a:ext cx="10214112" cy="8050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7428BA-D3A0-D972-F319-96B84C77E0BF}"/>
              </a:ext>
            </a:extLst>
          </p:cNvPr>
          <p:cNvSpPr/>
          <p:nvPr/>
        </p:nvSpPr>
        <p:spPr>
          <a:xfrm>
            <a:off x="0" y="3707297"/>
            <a:ext cx="7633252" cy="8050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10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47</Words>
  <Application>Microsoft Office PowerPoint</Application>
  <PresentationFormat>Widescreen</PresentationFormat>
  <Paragraphs>25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Sakkal Majalla</vt:lpstr>
      <vt:lpstr>Office Theme</vt:lpstr>
      <vt:lpstr>نُزُولُ الوَحْيِ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50</cp:revision>
  <dcterms:created xsi:type="dcterms:W3CDTF">2020-09-13T16:40:33Z</dcterms:created>
  <dcterms:modified xsi:type="dcterms:W3CDTF">2026-05-23T13:33:06Z</dcterms:modified>
</cp:coreProperties>
</file>