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sldIdLst>
    <p:sldId id="256" r:id="rId2"/>
    <p:sldId id="279" r:id="rId3"/>
    <p:sldId id="280" r:id="rId4"/>
    <p:sldId id="281" r:id="rId5"/>
    <p:sldId id="282" r:id="rId6"/>
    <p:sldId id="283" r:id="rId7"/>
    <p:sldId id="284" r:id="rId8"/>
    <p:sldId id="285" r:id="rId9"/>
    <p:sldId id="286" r:id="rId10"/>
    <p:sldId id="287" r:id="rId11"/>
    <p:sldId id="27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854"/>
    <p:restoredTop sz="92683"/>
  </p:normalViewPr>
  <p:slideViewPr>
    <p:cSldViewPr snapToGrid="0" snapToObjects="1">
      <p:cViewPr varScale="1">
        <p:scale>
          <a:sx n="58" d="100"/>
          <a:sy n="58" d="100"/>
        </p:scale>
        <p:origin x="1268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C97DA2-CF9B-0548-89BC-41DD59467B85}" type="datetimeFigureOut">
              <a:rPr lang="en-US" smtClean="0"/>
              <a:t>6/6/2026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BDEBF2-CC02-1548-9470-B528E3625D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4983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9530D08-FCBC-2442-8AF0-6F57396B26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70219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9FB2A54-FC40-FE44-B3CA-E2D3E1BD244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/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F84A88-7E80-B240-B1D0-E6162EFB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DBDC0EF-082B-474B-8CA4-98454AF4AEBA}"/>
              </a:ext>
            </a:extLst>
          </p:cNvPr>
          <p:cNvSpPr/>
          <p:nvPr userDrawn="1"/>
        </p:nvSpPr>
        <p:spPr>
          <a:xfrm>
            <a:off x="9982200" y="242888"/>
            <a:ext cx="2062163" cy="1714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75D6A4-DD0F-A54E-8615-5D0133DAE6E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22252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3BDEBF7-FA97-0741-A594-97BCE55D766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183274" y="242888"/>
            <a:ext cx="1825452" cy="1333141"/>
          </a:xfrm>
          <a:prstGeom prst="rect">
            <a:avLst/>
          </a:prstGeom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FC41CAC8-26EE-AD4F-92B7-481D2D348569}"/>
              </a:ext>
            </a:extLst>
          </p:cNvPr>
          <p:cNvSpPr/>
          <p:nvPr userDrawn="1"/>
        </p:nvSpPr>
        <p:spPr>
          <a:xfrm>
            <a:off x="4857750" y="14177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B1122BF2-C2B8-FA49-843E-12C8E5D64BD1}"/>
              </a:ext>
            </a:extLst>
          </p:cNvPr>
          <p:cNvSpPr txBox="1"/>
          <p:nvPr userDrawn="1"/>
        </p:nvSpPr>
        <p:spPr>
          <a:xfrm>
            <a:off x="0" y="1791401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0"/>
            <a:r>
              <a:rPr lang="en-CA" sz="1800" b="1" dirty="0"/>
              <a:t>LNG 46</a:t>
            </a:r>
            <a:r>
              <a:rPr lang="ar-EG" sz="1800" b="1" dirty="0"/>
              <a:t>2</a:t>
            </a:r>
            <a:r>
              <a:rPr lang="en-CA" sz="1800" b="1" dirty="0"/>
              <a:t>E – Arabic Curriculum – Lecture No. </a:t>
            </a:r>
            <a:r>
              <a:rPr lang="en-US" sz="1800" b="1" dirty="0"/>
              <a:t>19</a:t>
            </a:r>
            <a:r>
              <a:rPr lang="en-CA" sz="1800" b="1" dirty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426675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DF3F3-9817-DF45-9720-EC62753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639DE9E-49B4-5245-8859-91B7E5EA2D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2670A9-CBAB-2C49-950E-5B31284F2D9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CE9C57E-F3D0-124E-BE46-E8D0BC6F5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2900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7EF1F6-BFC8-E54B-BD75-AD0467B4D7A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CEC5120-FFD1-DF48-80C8-000736276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E515DF-717B-B242-AE59-FBFEC115EAF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ACAEFF-B8AB-074B-AAD7-B40D9E5BE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8752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432FA-8667-4446-A71D-C97A83700C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910346-13AE-AC46-BB14-BD42A0147E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600"/>
            </a:lvl1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F3B3C2-584D-B04F-9C08-AEBABB5984D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48785F-521D-0C44-8EE3-2CFF92EC9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86942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D92CDF-C717-7044-AA4A-5150F8498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10F1A3-EE6B-B643-8A96-7EB5355F43B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EA2A2-1905-F64F-A921-98677409C7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B12FB8-D1DA-5C42-865C-4E2AF1F548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1875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3EAE3-61A7-F749-875E-C4F204A1FF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690A70-3233-6345-B755-997D04AE38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F07842-B9FF-AE49-814C-4AD1A5B0F3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6BCD8A8-3C59-E545-B02E-2C1655DF82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882D9E-F43F-D44C-82D8-8DC2B412D0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0317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8C3363-FA41-1940-8E68-047776A851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131B48-0769-F746-A5E4-D04C2A776A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3771C5-36C7-4348-94E9-B488F912ED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54492BF-37AF-F14B-92DB-45CF3B7B0BE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C2C5698-46FB-3D46-A19E-E67525E4FEA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17F8ED-C600-CB41-A494-4CC0D8ACAEF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5487123-0779-FB4A-827B-51AC31926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4849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3DA3E6-AEA3-B54D-9374-6AE6FBDBA2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04D16E0-8AC1-FB48-892C-65E7457A162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936B769-975D-F442-93E9-0CEA33453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88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5A3B0DD-3463-5344-B094-815387B4293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4EC7B5A-ACA7-1149-B4B9-6FC902D09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2041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E692AF-27A0-C249-800F-C129E9BB1A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F05945-3F90-1F41-8D50-86FDDCDDFA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75FF419-5B04-CA4D-B134-92D8E45F29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27EFE-F754-E54E-92CC-853C3A3E38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FC53744-71D3-DE4B-85B7-2122B010B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360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78B656-7A5A-F843-9502-BFA3B1FFB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D43EA3C-67FA-964E-9DB0-ED8DEA2F97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4A2A11A-2029-3640-9DD4-B7D24EDA76D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4D85BC-44AD-2443-953B-FAF3B3FEC7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527806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CA" dirty="0"/>
              <a:t>2020-09-27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BBF23B-F646-BF47-AE26-9F9D9402C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81495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5AA4472B-77C3-C84F-B148-9A6105B11873}"/>
              </a:ext>
            </a:extLst>
          </p:cNvPr>
          <p:cNvSpPr txBox="1"/>
          <p:nvPr userDrawn="1"/>
        </p:nvSpPr>
        <p:spPr>
          <a:xfrm>
            <a:off x="1" y="6519446"/>
            <a:ext cx="12192000" cy="369332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 rtl="1"/>
            <a:r>
              <a:rPr lang="ar-KW" sz="1800" b="1" dirty="0"/>
              <a:t>أكاديمية آيات للعلوم الإسلامية      </a:t>
            </a:r>
            <a:r>
              <a:rPr lang="en-US" sz="1600" dirty="0"/>
              <a:t>www.ayaatacademy.ca     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DDCA45-CB87-4846-A6A1-55A1929CB6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0F31F4-BF77-CA4D-AD13-C0EF018F7E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CBF62B-EBD9-1342-8CB5-9BCC68E882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5278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8784B88-F3D9-6A4F-9660-1A0A1E561ED7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7A79718-0341-3243-9AE1-3D0C2DA74180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10069186" y="230188"/>
            <a:ext cx="1825452" cy="1333141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A766A-995A-9C41-BF6C-E3EBFD67ED69}"/>
              </a:ext>
            </a:extLst>
          </p:cNvPr>
          <p:cNvSpPr/>
          <p:nvPr userDrawn="1"/>
        </p:nvSpPr>
        <p:spPr>
          <a:xfrm>
            <a:off x="9743662" y="1405008"/>
            <a:ext cx="24765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ar-KW" sz="1600" b="1" dirty="0">
                <a:solidFill>
                  <a:schemeClr val="accent1">
                    <a:lumMod val="75000"/>
                  </a:schemeClr>
                </a:solidFill>
              </a:rPr>
              <a:t>أكاديمية آيات للعلوم الإسلامية </a:t>
            </a:r>
            <a:endParaRPr lang="en-US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95824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150000"/>
        </a:lnSpc>
        <a:spcBef>
          <a:spcPts val="1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15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C2B0BB-85E7-444B-A033-873561327BF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ar-EG" dirty="0"/>
              <a:t>وَصِيَّةُ أُمٍّ لابْنَتِهَا</a:t>
            </a:r>
            <a:br>
              <a:rPr lang="ar-EG" dirty="0"/>
            </a:b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2CE41B7-91BB-2643-B51E-9483CCFAA46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Dr. </a:t>
            </a:r>
            <a:r>
              <a:rPr lang="en-US" dirty="0"/>
              <a:t>Ehab Atta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1C79E2-969B-654E-9C3F-A0C291F542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09728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93E50-21C2-4C70-96C3-1930ABC5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10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B9261B-7C02-407A-BCD9-F82D636FB1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1787849"/>
            <a:ext cx="11012437" cy="3877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8545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023CB45-434C-144E-9030-33EA9BC122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603F22-8B5C-494F-88CF-E204883308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495" y="920663"/>
            <a:ext cx="7525011" cy="501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98603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05EF743-6E1B-4123-A375-63639CE4252F}"/>
              </a:ext>
            </a:extLst>
          </p:cNvPr>
          <p:cNvGrpSpPr/>
          <p:nvPr/>
        </p:nvGrpSpPr>
        <p:grpSpPr>
          <a:xfrm>
            <a:off x="952500" y="2838367"/>
            <a:ext cx="10121007" cy="1276433"/>
            <a:chOff x="952500" y="2838367"/>
            <a:chExt cx="10121007" cy="1276433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B5277D5-FDE8-4778-A435-6D08EBCA4E6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18493" y="2838367"/>
              <a:ext cx="9955014" cy="1181265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8411C54D-3D18-4D62-B99E-B3863955D036}"/>
                </a:ext>
              </a:extLst>
            </p:cNvPr>
            <p:cNvSpPr/>
            <p:nvPr/>
          </p:nvSpPr>
          <p:spPr>
            <a:xfrm>
              <a:off x="952500" y="3514725"/>
              <a:ext cx="3257550" cy="60007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2598DB01-8AC8-4260-8B4A-BE9EF593E54B}"/>
              </a:ext>
            </a:extLst>
          </p:cNvPr>
          <p:cNvSpPr/>
          <p:nvPr/>
        </p:nvSpPr>
        <p:spPr>
          <a:xfrm>
            <a:off x="9486900" y="2980469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EE48A44-3F79-4AB0-847A-8154D3D22CB8}"/>
              </a:ext>
            </a:extLst>
          </p:cNvPr>
          <p:cNvSpPr/>
          <p:nvPr/>
        </p:nvSpPr>
        <p:spPr>
          <a:xfrm>
            <a:off x="7724775" y="2980469"/>
            <a:ext cx="13259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BCDD9BB-3D3F-4ABB-9239-E0558DC16F47}"/>
              </a:ext>
            </a:extLst>
          </p:cNvPr>
          <p:cNvSpPr/>
          <p:nvPr/>
        </p:nvSpPr>
        <p:spPr>
          <a:xfrm>
            <a:off x="4210050" y="2980469"/>
            <a:ext cx="141170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261EDE7-5C20-4FAC-B61B-74B432CBF9C8}"/>
              </a:ext>
            </a:extLst>
          </p:cNvPr>
          <p:cNvSpPr/>
          <p:nvPr/>
        </p:nvSpPr>
        <p:spPr>
          <a:xfrm>
            <a:off x="2571750" y="3018569"/>
            <a:ext cx="733425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DECABB0-0F02-4153-B760-D38015AF27C3}"/>
              </a:ext>
            </a:extLst>
          </p:cNvPr>
          <p:cNvSpPr/>
          <p:nvPr/>
        </p:nvSpPr>
        <p:spPr>
          <a:xfrm>
            <a:off x="1491975" y="2980469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22D5282-2726-408A-8A64-8DA3EC0B4922}"/>
              </a:ext>
            </a:extLst>
          </p:cNvPr>
          <p:cNvSpPr/>
          <p:nvPr/>
        </p:nvSpPr>
        <p:spPr>
          <a:xfrm>
            <a:off x="9366834" y="3532960"/>
            <a:ext cx="5068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596CBC-FDE7-482E-8F62-6A6CFBF550B0}"/>
              </a:ext>
            </a:extLst>
          </p:cNvPr>
          <p:cNvSpPr/>
          <p:nvPr/>
        </p:nvSpPr>
        <p:spPr>
          <a:xfrm>
            <a:off x="8315325" y="3523434"/>
            <a:ext cx="6592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EB78B21-A264-460D-B262-AB8502ADAE4A}"/>
              </a:ext>
            </a:extLst>
          </p:cNvPr>
          <p:cNvSpPr/>
          <p:nvPr/>
        </p:nvSpPr>
        <p:spPr>
          <a:xfrm>
            <a:off x="6286500" y="3552825"/>
            <a:ext cx="764316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B07B5F7-7AC7-4C82-85F9-52E5FCDF7E1F}"/>
              </a:ext>
            </a:extLst>
          </p:cNvPr>
          <p:cNvSpPr/>
          <p:nvPr/>
        </p:nvSpPr>
        <p:spPr>
          <a:xfrm>
            <a:off x="4210050" y="3485376"/>
            <a:ext cx="57294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24AA8FF-C143-4CC6-9DA3-53640720F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290510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D2AEDDBD-30F1-4BB4-9674-66D451480809}"/>
              </a:ext>
            </a:extLst>
          </p:cNvPr>
          <p:cNvGrpSpPr/>
          <p:nvPr/>
        </p:nvGrpSpPr>
        <p:grpSpPr>
          <a:xfrm>
            <a:off x="1133475" y="2885999"/>
            <a:ext cx="9925050" cy="1086002"/>
            <a:chOff x="1133475" y="2885999"/>
            <a:chExt cx="9925050" cy="108600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E7882FFD-7174-47CA-8443-C088E44B9D7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885999"/>
              <a:ext cx="9716856" cy="1086002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EB190A0-220E-4984-8FBA-31A433326676}"/>
                </a:ext>
              </a:extLst>
            </p:cNvPr>
            <p:cNvSpPr/>
            <p:nvPr/>
          </p:nvSpPr>
          <p:spPr>
            <a:xfrm>
              <a:off x="4210050" y="2885999"/>
              <a:ext cx="6848475" cy="543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4E74D701-72E6-4AB7-B8F2-97DF4BD82BCB}"/>
                </a:ext>
              </a:extLst>
            </p:cNvPr>
            <p:cNvSpPr/>
            <p:nvPr/>
          </p:nvSpPr>
          <p:spPr>
            <a:xfrm>
              <a:off x="1133475" y="3429000"/>
              <a:ext cx="6076950" cy="54300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C7517306-D04C-4F9D-AB95-2BE964AEE6F6}"/>
              </a:ext>
            </a:extLst>
          </p:cNvPr>
          <p:cNvSpPr/>
          <p:nvPr/>
        </p:nvSpPr>
        <p:spPr>
          <a:xfrm>
            <a:off x="1237572" y="2885999"/>
            <a:ext cx="98376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68B0CB9-940F-42AF-B88D-9DAB7DE5A70B}"/>
              </a:ext>
            </a:extLst>
          </p:cNvPr>
          <p:cNvSpPr/>
          <p:nvPr/>
        </p:nvSpPr>
        <p:spPr>
          <a:xfrm>
            <a:off x="9677400" y="3332894"/>
            <a:ext cx="9068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A025280-9352-485F-91CF-7A1E6CECD8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426542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1C8DF506-B786-4724-A2C1-14217F081753}"/>
              </a:ext>
            </a:extLst>
          </p:cNvPr>
          <p:cNvGrpSpPr/>
          <p:nvPr/>
        </p:nvGrpSpPr>
        <p:grpSpPr>
          <a:xfrm>
            <a:off x="1237572" y="2905052"/>
            <a:ext cx="9716856" cy="1133548"/>
            <a:chOff x="1237572" y="2905052"/>
            <a:chExt cx="9716856" cy="1133548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29CD1CB9-D7C4-4F37-B326-B29C1BF18C0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905052"/>
              <a:ext cx="9716856" cy="1047896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7017CEF2-A836-4503-B830-5A0DA0F690B1}"/>
                </a:ext>
              </a:extLst>
            </p:cNvPr>
            <p:cNvSpPr/>
            <p:nvPr/>
          </p:nvSpPr>
          <p:spPr>
            <a:xfrm>
              <a:off x="7067550" y="2905052"/>
              <a:ext cx="3886878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345EB543-45D4-4F9E-BE64-028581B8DC15}"/>
                </a:ext>
              </a:extLst>
            </p:cNvPr>
            <p:cNvSpPr/>
            <p:nvPr/>
          </p:nvSpPr>
          <p:spPr>
            <a:xfrm>
              <a:off x="1237572" y="3429000"/>
              <a:ext cx="4610778" cy="609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619A6BE4-C70F-4DB6-961D-F0B5606B4487}"/>
              </a:ext>
            </a:extLst>
          </p:cNvPr>
          <p:cNvSpPr/>
          <p:nvPr/>
        </p:nvSpPr>
        <p:spPr>
          <a:xfrm>
            <a:off x="4171950" y="2905052"/>
            <a:ext cx="73543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0119133-9891-488C-9607-1D5ABEE80DE5}"/>
              </a:ext>
            </a:extLst>
          </p:cNvPr>
          <p:cNvSpPr/>
          <p:nvPr/>
        </p:nvSpPr>
        <p:spPr>
          <a:xfrm>
            <a:off x="5848350" y="3418692"/>
            <a:ext cx="1080084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F2C27A-E548-4F03-8B18-004A58730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585129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C9716063-DD7A-402C-B253-70B7F1B0FD4F}"/>
              </a:ext>
            </a:extLst>
          </p:cNvPr>
          <p:cNvGrpSpPr/>
          <p:nvPr/>
        </p:nvGrpSpPr>
        <p:grpSpPr>
          <a:xfrm>
            <a:off x="914400" y="2933631"/>
            <a:ext cx="10040028" cy="1047896"/>
            <a:chOff x="914400" y="2933631"/>
            <a:chExt cx="10040028" cy="1047896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8DD10B87-0F15-4F4C-AE79-4ED62B811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237572" y="2933631"/>
              <a:ext cx="9716856" cy="990738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A68974E5-6CBB-4893-A5D2-60E61B0FFA17}"/>
                </a:ext>
              </a:extLst>
            </p:cNvPr>
            <p:cNvSpPr/>
            <p:nvPr/>
          </p:nvSpPr>
          <p:spPr>
            <a:xfrm>
              <a:off x="5695950" y="2933631"/>
              <a:ext cx="5258478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753BA1A3-E253-4806-998F-AC0C38BD47E5}"/>
                </a:ext>
              </a:extLst>
            </p:cNvPr>
            <p:cNvSpPr/>
            <p:nvPr/>
          </p:nvSpPr>
          <p:spPr>
            <a:xfrm>
              <a:off x="914400" y="3457579"/>
              <a:ext cx="4400550" cy="52394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Rectangle 6">
            <a:extLst>
              <a:ext uri="{FF2B5EF4-FFF2-40B4-BE49-F238E27FC236}">
                <a16:creationId xmlns:a16="http://schemas.microsoft.com/office/drawing/2014/main" id="{4A7EE96F-0BFB-4898-9766-E7A3C8FDE127}"/>
              </a:ext>
            </a:extLst>
          </p:cNvPr>
          <p:cNvSpPr/>
          <p:nvPr/>
        </p:nvSpPr>
        <p:spPr>
          <a:xfrm>
            <a:off x="8305800" y="3418692"/>
            <a:ext cx="13164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F40A8BF-FBA8-46EC-AC83-718901BFC52C}"/>
              </a:ext>
            </a:extLst>
          </p:cNvPr>
          <p:cNvSpPr/>
          <p:nvPr/>
        </p:nvSpPr>
        <p:spPr>
          <a:xfrm>
            <a:off x="7671383" y="3457579"/>
            <a:ext cx="605841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87E7D89-63D6-46DD-8B0D-D90D179D176E}"/>
              </a:ext>
            </a:extLst>
          </p:cNvPr>
          <p:cNvSpPr/>
          <p:nvPr/>
        </p:nvSpPr>
        <p:spPr>
          <a:xfrm>
            <a:off x="6172200" y="3457579"/>
            <a:ext cx="137159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C7068027-7774-4ECA-BDCD-E10FCE43DA2D}"/>
              </a:ext>
            </a:extLst>
          </p:cNvPr>
          <p:cNvSpPr/>
          <p:nvPr/>
        </p:nvSpPr>
        <p:spPr>
          <a:xfrm>
            <a:off x="5343526" y="3457579"/>
            <a:ext cx="754482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C0E3DBE-BBDA-4236-9F55-1D6718F9B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891412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6D16555B-2D92-4F67-B4DC-CD08A3F91DDE}"/>
              </a:ext>
            </a:extLst>
          </p:cNvPr>
          <p:cNvGrpSpPr/>
          <p:nvPr/>
        </p:nvGrpSpPr>
        <p:grpSpPr>
          <a:xfrm>
            <a:off x="1175651" y="2819400"/>
            <a:ext cx="9840698" cy="1128785"/>
            <a:chOff x="1175651" y="2819400"/>
            <a:chExt cx="9840698" cy="112878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435008E-F278-4B48-944D-9A9EA5DB529D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75651" y="2909815"/>
              <a:ext cx="9840698" cy="10383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810D465-B962-441E-9D74-6424FFC268FB}"/>
                </a:ext>
              </a:extLst>
            </p:cNvPr>
            <p:cNvSpPr/>
            <p:nvPr/>
          </p:nvSpPr>
          <p:spPr>
            <a:xfrm>
              <a:off x="5210175" y="2819400"/>
              <a:ext cx="5744253" cy="63817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id="{31E8E3F9-8FF9-471F-9FEB-9E70E4E2B5DC}"/>
              </a:ext>
            </a:extLst>
          </p:cNvPr>
          <p:cNvSpPr/>
          <p:nvPr/>
        </p:nvSpPr>
        <p:spPr>
          <a:xfrm>
            <a:off x="8858250" y="3413929"/>
            <a:ext cx="2096178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C9137D-F8C6-4A6C-B6C5-819555926EC8}"/>
              </a:ext>
            </a:extLst>
          </p:cNvPr>
          <p:cNvSpPr/>
          <p:nvPr/>
        </p:nvSpPr>
        <p:spPr>
          <a:xfrm>
            <a:off x="6572250" y="3457579"/>
            <a:ext cx="10878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7C9A9DF-CF14-4A2A-AEE5-A86796046B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03281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912EB0BC-AF1C-454A-89EC-1C6DD9E7543B}"/>
              </a:ext>
            </a:extLst>
          </p:cNvPr>
          <p:cNvSpPr/>
          <p:nvPr/>
        </p:nvSpPr>
        <p:spPr>
          <a:xfrm>
            <a:off x="4524375" y="2713341"/>
            <a:ext cx="19260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0042235-BB79-46D6-995C-75129D48AF2B}"/>
              </a:ext>
            </a:extLst>
          </p:cNvPr>
          <p:cNvSpPr/>
          <p:nvPr/>
        </p:nvSpPr>
        <p:spPr>
          <a:xfrm>
            <a:off x="1247775" y="2713341"/>
            <a:ext cx="821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2F14498-90DF-4721-AEA9-E8BED140958F}"/>
              </a:ext>
            </a:extLst>
          </p:cNvPr>
          <p:cNvSpPr/>
          <p:nvPr/>
        </p:nvSpPr>
        <p:spPr>
          <a:xfrm>
            <a:off x="10266639" y="3247597"/>
            <a:ext cx="821157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FC2B997-DFE2-462D-8096-13C1048A23C7}"/>
              </a:ext>
            </a:extLst>
          </p:cNvPr>
          <p:cNvSpPr/>
          <p:nvPr/>
        </p:nvSpPr>
        <p:spPr>
          <a:xfrm>
            <a:off x="6896100" y="3247597"/>
            <a:ext cx="1209019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3198D06-92AA-472B-BE9D-9567AA35E4D5}"/>
              </a:ext>
            </a:extLst>
          </p:cNvPr>
          <p:cNvSpPr/>
          <p:nvPr/>
        </p:nvSpPr>
        <p:spPr>
          <a:xfrm>
            <a:off x="2514600" y="3161872"/>
            <a:ext cx="782053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194AF10-D788-40CA-9BC4-7071AE7FF4E0}"/>
              </a:ext>
            </a:extLst>
          </p:cNvPr>
          <p:cNvSpPr/>
          <p:nvPr/>
        </p:nvSpPr>
        <p:spPr>
          <a:xfrm>
            <a:off x="1685925" y="3218594"/>
            <a:ext cx="676930" cy="534256"/>
          </a:xfrm>
          <a:prstGeom prst="rect">
            <a:avLst/>
          </a:prstGeom>
          <a:solidFill>
            <a:srgbClr val="FFFF00">
              <a:alpha val="4156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1" eaLnBrk="1" latinLnBrk="0" hangingPunct="1"/>
            <a:endParaRPr lang="tr-TR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69F7B7F-15F1-4DD3-B10A-38C15C0D5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tr-TR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F1F8785-D79D-495B-B9C4-B082060668E3}"/>
              </a:ext>
            </a:extLst>
          </p:cNvPr>
          <p:cNvGrpSpPr/>
          <p:nvPr/>
        </p:nvGrpSpPr>
        <p:grpSpPr>
          <a:xfrm>
            <a:off x="980501" y="2624025"/>
            <a:ext cx="10107295" cy="1666672"/>
            <a:chOff x="980501" y="2624025"/>
            <a:chExt cx="10107295" cy="166667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58A8828-0E0D-47A2-ABAD-FC40125BDB3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104203" y="2624025"/>
              <a:ext cx="9983593" cy="1609950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627EF9C3-23CC-4FDC-B42D-22950C5FD6C7}"/>
                </a:ext>
              </a:extLst>
            </p:cNvPr>
            <p:cNvSpPr/>
            <p:nvPr/>
          </p:nvSpPr>
          <p:spPr>
            <a:xfrm>
              <a:off x="980501" y="3696128"/>
              <a:ext cx="5310130" cy="59456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68174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93E50-21C2-4C70-96C3-1930ABC5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EAF382-2869-4D0E-8BE7-8B34F1B8F9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9284" y="1066470"/>
            <a:ext cx="9059539" cy="4725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742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7593E50-21C2-4C70-96C3-1930ABC564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784B88-F3D9-6A4F-9660-1A0A1E561ED7}" type="slidenum">
              <a:rPr lang="en-US" smtClean="0"/>
              <a:t>9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B842FA-9573-4A0F-A7A6-C06869976E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9781" y="1716366"/>
            <a:ext cx="11012437" cy="36676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156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317</TotalTime>
  <Words>13</Words>
  <Application>Microsoft Office PowerPoint</Application>
  <PresentationFormat>Widescreen</PresentationFormat>
  <Paragraphs>7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وَصِيَّةُ أُمٍّ لابْنَتِهَا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Amro Ibrahim</dc:creator>
  <cp:lastModifiedBy>Dr. Ehab ATTA</cp:lastModifiedBy>
  <cp:revision>56</cp:revision>
  <dcterms:created xsi:type="dcterms:W3CDTF">2020-09-13T16:40:33Z</dcterms:created>
  <dcterms:modified xsi:type="dcterms:W3CDTF">2026-06-06T16:31:01Z</dcterms:modified>
</cp:coreProperties>
</file>