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8" r:id="rId3"/>
    <p:sldId id="259" r:id="rId4"/>
    <p:sldId id="260" r:id="rId5"/>
    <p:sldId id="261" r:id="rId6"/>
    <p:sldId id="262" r:id="rId7"/>
    <p:sldId id="272" r:id="rId8"/>
    <p:sldId id="274" r:id="rId9"/>
    <p:sldId id="27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15" autoAdjust="0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08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5/23/2026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6" name="Google Shape;14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en-US" sz="1800" b="1" dirty="0"/>
              <a:t>21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عُمَرُ بْنُ عَبْدِ العَزِيزِ وَزَوْجَتُهُ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4029" y="1618937"/>
            <a:ext cx="11988813" cy="3612629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3"/>
          <p:cNvSpPr/>
          <p:nvPr/>
        </p:nvSpPr>
        <p:spPr>
          <a:xfrm>
            <a:off x="10448143" y="2537297"/>
            <a:ext cx="1069767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3" name="Google Shape;103;p3"/>
          <p:cNvSpPr/>
          <p:nvPr/>
        </p:nvSpPr>
        <p:spPr>
          <a:xfrm>
            <a:off x="3147934" y="2657217"/>
            <a:ext cx="2029139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4" name="Google Shape;104;p3"/>
          <p:cNvSpPr/>
          <p:nvPr/>
        </p:nvSpPr>
        <p:spPr>
          <a:xfrm>
            <a:off x="8919148" y="3191473"/>
            <a:ext cx="76996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3"/>
          <p:cNvSpPr/>
          <p:nvPr/>
        </p:nvSpPr>
        <p:spPr>
          <a:xfrm>
            <a:off x="3147934" y="3410135"/>
            <a:ext cx="670216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3"/>
          <p:cNvSpPr/>
          <p:nvPr/>
        </p:nvSpPr>
        <p:spPr>
          <a:xfrm>
            <a:off x="9863528" y="3725729"/>
            <a:ext cx="495800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3"/>
          <p:cNvSpPr/>
          <p:nvPr/>
        </p:nvSpPr>
        <p:spPr>
          <a:xfrm>
            <a:off x="7545518" y="4377674"/>
            <a:ext cx="89780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1950B6-E5D3-442E-86D7-97F24354D856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" name="Google Shape;112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0944" y="2158584"/>
            <a:ext cx="11936612" cy="2578308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4"/>
          <p:cNvSpPr/>
          <p:nvPr/>
        </p:nvSpPr>
        <p:spPr>
          <a:xfrm>
            <a:off x="7420130" y="2962662"/>
            <a:ext cx="94277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4"/>
          <p:cNvSpPr/>
          <p:nvPr/>
        </p:nvSpPr>
        <p:spPr>
          <a:xfrm>
            <a:off x="5486400" y="2962662"/>
            <a:ext cx="1009806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4"/>
          <p:cNvSpPr/>
          <p:nvPr/>
        </p:nvSpPr>
        <p:spPr>
          <a:xfrm>
            <a:off x="284812" y="3017233"/>
            <a:ext cx="1055619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4"/>
          <p:cNvSpPr/>
          <p:nvPr/>
        </p:nvSpPr>
        <p:spPr>
          <a:xfrm>
            <a:off x="7165297" y="3582649"/>
            <a:ext cx="726217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4"/>
          <p:cNvSpPr/>
          <p:nvPr/>
        </p:nvSpPr>
        <p:spPr>
          <a:xfrm>
            <a:off x="10388184" y="4116905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6324880-8B5C-40D8-92EB-F1A795336CC9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Google Shape;122;p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9933" y="1813809"/>
            <a:ext cx="12076781" cy="3207895"/>
          </a:xfrm>
          <a:prstGeom prst="rect">
            <a:avLst/>
          </a:prstGeom>
          <a:noFill/>
          <a:ln>
            <a:noFill/>
          </a:ln>
        </p:spPr>
      </p:pic>
      <p:sp>
        <p:nvSpPr>
          <p:cNvPr id="123" name="Google Shape;123;p5"/>
          <p:cNvSpPr/>
          <p:nvPr/>
        </p:nvSpPr>
        <p:spPr>
          <a:xfrm>
            <a:off x="7531968" y="2195638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4" name="Google Shape;124;p5"/>
          <p:cNvSpPr/>
          <p:nvPr/>
        </p:nvSpPr>
        <p:spPr>
          <a:xfrm>
            <a:off x="4356243" y="2195638"/>
            <a:ext cx="103726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5"/>
          <p:cNvSpPr/>
          <p:nvPr/>
        </p:nvSpPr>
        <p:spPr>
          <a:xfrm>
            <a:off x="511441" y="2277831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6" name="Google Shape;126;p5"/>
          <p:cNvSpPr/>
          <p:nvPr/>
        </p:nvSpPr>
        <p:spPr>
          <a:xfrm>
            <a:off x="10561834" y="2883500"/>
            <a:ext cx="729036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5"/>
          <p:cNvSpPr/>
          <p:nvPr/>
        </p:nvSpPr>
        <p:spPr>
          <a:xfrm>
            <a:off x="8496728" y="2812087"/>
            <a:ext cx="1057809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8" name="Google Shape;128;p5"/>
          <p:cNvSpPr/>
          <p:nvPr/>
        </p:nvSpPr>
        <p:spPr>
          <a:xfrm>
            <a:off x="11065267" y="3418346"/>
            <a:ext cx="1025547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4890498" y="3418346"/>
            <a:ext cx="738299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C93646-F317-4A71-8C4B-D72DD09BB8B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4" name="Google Shape;134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" y="958335"/>
            <a:ext cx="12007120" cy="5018601"/>
          </a:xfrm>
          <a:prstGeom prst="rect">
            <a:avLst/>
          </a:prstGeom>
          <a:noFill/>
          <a:ln>
            <a:noFill/>
          </a:ln>
        </p:spPr>
      </p:pic>
      <p:sp>
        <p:nvSpPr>
          <p:cNvPr id="135" name="Google Shape;135;p6"/>
          <p:cNvSpPr/>
          <p:nvPr/>
        </p:nvSpPr>
        <p:spPr>
          <a:xfrm>
            <a:off x="6698751" y="1219593"/>
            <a:ext cx="955067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6" name="Google Shape;136;p6"/>
          <p:cNvSpPr/>
          <p:nvPr/>
        </p:nvSpPr>
        <p:spPr>
          <a:xfrm>
            <a:off x="4151770" y="1219593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7" name="Google Shape;137;p6"/>
          <p:cNvSpPr/>
          <p:nvPr/>
        </p:nvSpPr>
        <p:spPr>
          <a:xfrm>
            <a:off x="4305883" y="1866865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8" name="Google Shape;138;p6"/>
          <p:cNvSpPr/>
          <p:nvPr/>
        </p:nvSpPr>
        <p:spPr>
          <a:xfrm>
            <a:off x="10346076" y="2503862"/>
            <a:ext cx="1530420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2948683" y="2503862"/>
            <a:ext cx="2003031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274426" y="2575782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6205591" y="3734763"/>
            <a:ext cx="1920838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2" name="Google Shape;142;p6"/>
          <p:cNvSpPr/>
          <p:nvPr/>
        </p:nvSpPr>
        <p:spPr>
          <a:xfrm>
            <a:off x="8415546" y="4435404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232900" y="4435404"/>
            <a:ext cx="1441358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A19B25-9411-4FDF-9677-BF398F07330A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8" name="Google Shape;148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7443" y="2548327"/>
            <a:ext cx="11870611" cy="1738859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Google Shape;149;p7"/>
          <p:cNvSpPr/>
          <p:nvPr/>
        </p:nvSpPr>
        <p:spPr>
          <a:xfrm>
            <a:off x="524993" y="2883500"/>
            <a:ext cx="799944" cy="534256"/>
          </a:xfrm>
          <a:prstGeom prst="rect">
            <a:avLst/>
          </a:prstGeom>
          <a:solidFill>
            <a:srgbClr val="FFFF00">
              <a:alpha val="41568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4D7294-240B-453E-A38B-A8A34741EEFD}"/>
              </a:ext>
            </a:extLst>
          </p:cNvPr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8E8AA61-691E-40FA-92E9-5E2517180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4388" y="1815229"/>
            <a:ext cx="8583223" cy="3734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7F56DE-FC8B-408E-B184-5D837B1E56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363" y="1423707"/>
            <a:ext cx="7697274" cy="4010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55670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14</Words>
  <Application>Microsoft Office PowerPoint</Application>
  <PresentationFormat>Widescreen</PresentationFormat>
  <Paragraphs>6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عُمَرُ بْنُ عَبْدِ العَزِيزِ وَزَوْجَتُهُ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55</cp:revision>
  <dcterms:created xsi:type="dcterms:W3CDTF">2020-09-13T16:40:33Z</dcterms:created>
  <dcterms:modified xsi:type="dcterms:W3CDTF">2026-05-23T13:46:45Z</dcterms:modified>
</cp:coreProperties>
</file>