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8" r:id="rId3"/>
    <p:sldId id="259" r:id="rId4"/>
    <p:sldId id="260" r:id="rId5"/>
    <p:sldId id="261" r:id="rId6"/>
    <p:sldId id="262" r:id="rId7"/>
    <p:sldId id="273" r:id="rId8"/>
    <p:sldId id="278" r:id="rId9"/>
    <p:sldId id="279" r:id="rId10"/>
    <p:sldId id="274" r:id="rId11"/>
    <p:sldId id="280" r:id="rId12"/>
    <p:sldId id="281" r:id="rId13"/>
    <p:sldId id="282" r:id="rId14"/>
    <p:sldId id="275" r:id="rId15"/>
    <p:sldId id="276" r:id="rId16"/>
    <p:sldId id="277" r:id="rId17"/>
    <p:sldId id="27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815" autoAdjust="0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08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6/13/2026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46</a:t>
            </a:r>
            <a:r>
              <a:rPr lang="ar-EG" sz="1800" b="1" dirty="0"/>
              <a:t>2</a:t>
            </a:r>
            <a:r>
              <a:rPr lang="en-CA" sz="1800" b="1" dirty="0"/>
              <a:t>E – Arabic Curriculum – Lecture No. </a:t>
            </a:r>
            <a:r>
              <a:rPr lang="en-US" sz="1800" b="1" dirty="0"/>
              <a:t>22</a:t>
            </a:r>
            <a:r>
              <a:rPr lang="en-CA" sz="1800" b="1" dirty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9205" y="2222523"/>
            <a:ext cx="11053590" cy="2387600"/>
          </a:xfrm>
        </p:spPr>
        <p:txBody>
          <a:bodyPr>
            <a:normAutofit/>
          </a:bodyPr>
          <a:lstStyle/>
          <a:p>
            <a:pPr rtl="1"/>
            <a:r>
              <a:rPr lang="ar-EG" dirty="0"/>
              <a:t>محادثة عن: عُمَرُ بْنُ عَبْدِ العَزِيزِ وَزَوْجَتُهُ</a:t>
            </a:r>
            <a:br>
              <a:rPr lang="ar-E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B47AAE7-E4FD-4EA0-A9DE-DE3C50E837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4055"/>
          <a:stretch/>
        </p:blipFill>
        <p:spPr>
          <a:xfrm>
            <a:off x="1442388" y="3112639"/>
            <a:ext cx="9307224" cy="632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5670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B47AAE7-E4FD-4EA0-A9DE-DE3C50E837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493" b="50000"/>
          <a:stretch/>
        </p:blipFill>
        <p:spPr>
          <a:xfrm>
            <a:off x="1442388" y="3130167"/>
            <a:ext cx="9307224" cy="597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6492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B47AAE7-E4FD-4EA0-A9DE-DE3C50E837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000" b="24815"/>
          <a:stretch/>
        </p:blipFill>
        <p:spPr>
          <a:xfrm>
            <a:off x="1442388" y="3121905"/>
            <a:ext cx="9307224" cy="614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5368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B47AAE7-E4FD-4EA0-A9DE-DE3C50E837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4281"/>
          <a:stretch/>
        </p:blipFill>
        <p:spPr>
          <a:xfrm>
            <a:off x="1442388" y="3115394"/>
            <a:ext cx="9307224" cy="62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732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4B368B-FDB7-41FA-A8AD-0DC75C4C0C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363" y="2395393"/>
            <a:ext cx="7697274" cy="206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6656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7CDC6D-CE6E-443E-AC74-F0BBC106B4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3785" y="2419209"/>
            <a:ext cx="5944430" cy="2019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6626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3F66C3-0C0F-4435-BCBD-C56DA92B0A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6153" y="2419209"/>
            <a:ext cx="6039693" cy="2019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6837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029" y="1618937"/>
            <a:ext cx="11988813" cy="3612629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3"/>
          <p:cNvSpPr/>
          <p:nvPr/>
        </p:nvSpPr>
        <p:spPr>
          <a:xfrm>
            <a:off x="10448143" y="2537297"/>
            <a:ext cx="1069767" cy="534256"/>
          </a:xfrm>
          <a:prstGeom prst="rect">
            <a:avLst/>
          </a:prstGeom>
          <a:solidFill>
            <a:srgbClr val="FFFF00">
              <a:alpha val="41568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3"/>
          <p:cNvSpPr/>
          <p:nvPr/>
        </p:nvSpPr>
        <p:spPr>
          <a:xfrm>
            <a:off x="3147934" y="2657217"/>
            <a:ext cx="2029139" cy="534256"/>
          </a:xfrm>
          <a:prstGeom prst="rect">
            <a:avLst/>
          </a:prstGeom>
          <a:solidFill>
            <a:srgbClr val="FFFF00">
              <a:alpha val="41568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3"/>
          <p:cNvSpPr/>
          <p:nvPr/>
        </p:nvSpPr>
        <p:spPr>
          <a:xfrm>
            <a:off x="8919148" y="3191473"/>
            <a:ext cx="769964" cy="534256"/>
          </a:xfrm>
          <a:prstGeom prst="rect">
            <a:avLst/>
          </a:prstGeom>
          <a:solidFill>
            <a:srgbClr val="FFFF00">
              <a:alpha val="41568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3"/>
          <p:cNvSpPr/>
          <p:nvPr/>
        </p:nvSpPr>
        <p:spPr>
          <a:xfrm>
            <a:off x="3147934" y="3410135"/>
            <a:ext cx="670216" cy="534256"/>
          </a:xfrm>
          <a:prstGeom prst="rect">
            <a:avLst/>
          </a:prstGeom>
          <a:solidFill>
            <a:srgbClr val="FFFF00">
              <a:alpha val="41568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3"/>
          <p:cNvSpPr/>
          <p:nvPr/>
        </p:nvSpPr>
        <p:spPr>
          <a:xfrm>
            <a:off x="9863528" y="3725729"/>
            <a:ext cx="495800" cy="534256"/>
          </a:xfrm>
          <a:prstGeom prst="rect">
            <a:avLst/>
          </a:prstGeom>
          <a:solidFill>
            <a:srgbClr val="FFFF00">
              <a:alpha val="41568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3"/>
          <p:cNvSpPr/>
          <p:nvPr/>
        </p:nvSpPr>
        <p:spPr>
          <a:xfrm>
            <a:off x="7545518" y="4377674"/>
            <a:ext cx="897801" cy="534256"/>
          </a:xfrm>
          <a:prstGeom prst="rect">
            <a:avLst/>
          </a:prstGeom>
          <a:solidFill>
            <a:srgbClr val="FFFF00">
              <a:alpha val="41568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1950B6-E5D3-442E-86D7-97F24354D85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944" y="2158584"/>
            <a:ext cx="11936612" cy="2578308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4"/>
          <p:cNvSpPr/>
          <p:nvPr/>
        </p:nvSpPr>
        <p:spPr>
          <a:xfrm>
            <a:off x="7420130" y="2962662"/>
            <a:ext cx="942771" cy="534256"/>
          </a:xfrm>
          <a:prstGeom prst="rect">
            <a:avLst/>
          </a:prstGeom>
          <a:solidFill>
            <a:srgbClr val="FFFF00">
              <a:alpha val="41568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4"/>
          <p:cNvSpPr/>
          <p:nvPr/>
        </p:nvSpPr>
        <p:spPr>
          <a:xfrm>
            <a:off x="5486400" y="2962662"/>
            <a:ext cx="1009806" cy="534256"/>
          </a:xfrm>
          <a:prstGeom prst="rect">
            <a:avLst/>
          </a:prstGeom>
          <a:solidFill>
            <a:srgbClr val="FFFF00">
              <a:alpha val="41568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4"/>
          <p:cNvSpPr/>
          <p:nvPr/>
        </p:nvSpPr>
        <p:spPr>
          <a:xfrm>
            <a:off x="284812" y="3017233"/>
            <a:ext cx="1055619" cy="534256"/>
          </a:xfrm>
          <a:prstGeom prst="rect">
            <a:avLst/>
          </a:prstGeom>
          <a:solidFill>
            <a:srgbClr val="FFFF00">
              <a:alpha val="41568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4"/>
          <p:cNvSpPr/>
          <p:nvPr/>
        </p:nvSpPr>
        <p:spPr>
          <a:xfrm>
            <a:off x="7165297" y="3582649"/>
            <a:ext cx="726217" cy="534256"/>
          </a:xfrm>
          <a:prstGeom prst="rect">
            <a:avLst/>
          </a:prstGeom>
          <a:solidFill>
            <a:srgbClr val="FFFF00">
              <a:alpha val="41568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4"/>
          <p:cNvSpPr/>
          <p:nvPr/>
        </p:nvSpPr>
        <p:spPr>
          <a:xfrm>
            <a:off x="10388184" y="4116905"/>
            <a:ext cx="799944" cy="534256"/>
          </a:xfrm>
          <a:prstGeom prst="rect">
            <a:avLst/>
          </a:prstGeom>
          <a:solidFill>
            <a:srgbClr val="FFFF00">
              <a:alpha val="41568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324880-8B5C-40D8-92EB-F1A795336CC9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933" y="1813809"/>
            <a:ext cx="12076781" cy="3207895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5"/>
          <p:cNvSpPr/>
          <p:nvPr/>
        </p:nvSpPr>
        <p:spPr>
          <a:xfrm>
            <a:off x="7531968" y="2195638"/>
            <a:ext cx="799944" cy="534256"/>
          </a:xfrm>
          <a:prstGeom prst="rect">
            <a:avLst/>
          </a:prstGeom>
          <a:solidFill>
            <a:srgbClr val="FFFF00">
              <a:alpha val="41568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5"/>
          <p:cNvSpPr/>
          <p:nvPr/>
        </p:nvSpPr>
        <p:spPr>
          <a:xfrm>
            <a:off x="4356243" y="2195638"/>
            <a:ext cx="1037261" cy="534256"/>
          </a:xfrm>
          <a:prstGeom prst="rect">
            <a:avLst/>
          </a:prstGeom>
          <a:solidFill>
            <a:srgbClr val="FFFF00">
              <a:alpha val="41568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5"/>
          <p:cNvSpPr/>
          <p:nvPr/>
        </p:nvSpPr>
        <p:spPr>
          <a:xfrm>
            <a:off x="511441" y="2277831"/>
            <a:ext cx="799944" cy="534256"/>
          </a:xfrm>
          <a:prstGeom prst="rect">
            <a:avLst/>
          </a:prstGeom>
          <a:solidFill>
            <a:srgbClr val="FFFF00">
              <a:alpha val="41568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5"/>
          <p:cNvSpPr/>
          <p:nvPr/>
        </p:nvSpPr>
        <p:spPr>
          <a:xfrm>
            <a:off x="10561834" y="2883500"/>
            <a:ext cx="729036" cy="534256"/>
          </a:xfrm>
          <a:prstGeom prst="rect">
            <a:avLst/>
          </a:prstGeom>
          <a:solidFill>
            <a:srgbClr val="FFFF00">
              <a:alpha val="41568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5"/>
          <p:cNvSpPr/>
          <p:nvPr/>
        </p:nvSpPr>
        <p:spPr>
          <a:xfrm>
            <a:off x="8496728" y="2812087"/>
            <a:ext cx="1057809" cy="534256"/>
          </a:xfrm>
          <a:prstGeom prst="rect">
            <a:avLst/>
          </a:prstGeom>
          <a:solidFill>
            <a:srgbClr val="FFFF00">
              <a:alpha val="41568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5"/>
          <p:cNvSpPr/>
          <p:nvPr/>
        </p:nvSpPr>
        <p:spPr>
          <a:xfrm>
            <a:off x="11065267" y="3418346"/>
            <a:ext cx="1025547" cy="534256"/>
          </a:xfrm>
          <a:prstGeom prst="rect">
            <a:avLst/>
          </a:prstGeom>
          <a:solidFill>
            <a:srgbClr val="FFFF00">
              <a:alpha val="41568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5"/>
          <p:cNvSpPr/>
          <p:nvPr/>
        </p:nvSpPr>
        <p:spPr>
          <a:xfrm>
            <a:off x="4890498" y="3418346"/>
            <a:ext cx="738299" cy="534256"/>
          </a:xfrm>
          <a:prstGeom prst="rect">
            <a:avLst/>
          </a:prstGeom>
          <a:solidFill>
            <a:srgbClr val="FFFF00">
              <a:alpha val="41568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C93646-F317-4A71-8C4B-D72DD09BB8BA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958335"/>
            <a:ext cx="12007120" cy="5018601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6"/>
          <p:cNvSpPr/>
          <p:nvPr/>
        </p:nvSpPr>
        <p:spPr>
          <a:xfrm>
            <a:off x="6698751" y="1219593"/>
            <a:ext cx="955067" cy="534256"/>
          </a:xfrm>
          <a:prstGeom prst="rect">
            <a:avLst/>
          </a:prstGeom>
          <a:solidFill>
            <a:srgbClr val="FFFF00">
              <a:alpha val="41568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6"/>
          <p:cNvSpPr/>
          <p:nvPr/>
        </p:nvSpPr>
        <p:spPr>
          <a:xfrm>
            <a:off x="4151770" y="1219593"/>
            <a:ext cx="799944" cy="534256"/>
          </a:xfrm>
          <a:prstGeom prst="rect">
            <a:avLst/>
          </a:prstGeom>
          <a:solidFill>
            <a:srgbClr val="FFFF00">
              <a:alpha val="41568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6"/>
          <p:cNvSpPr/>
          <p:nvPr/>
        </p:nvSpPr>
        <p:spPr>
          <a:xfrm>
            <a:off x="4305883" y="1866865"/>
            <a:ext cx="799944" cy="534256"/>
          </a:xfrm>
          <a:prstGeom prst="rect">
            <a:avLst/>
          </a:prstGeom>
          <a:solidFill>
            <a:srgbClr val="FFFF00">
              <a:alpha val="41568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6"/>
          <p:cNvSpPr/>
          <p:nvPr/>
        </p:nvSpPr>
        <p:spPr>
          <a:xfrm>
            <a:off x="10346076" y="2503862"/>
            <a:ext cx="1530420" cy="534256"/>
          </a:xfrm>
          <a:prstGeom prst="rect">
            <a:avLst/>
          </a:prstGeom>
          <a:solidFill>
            <a:srgbClr val="FFFF00">
              <a:alpha val="41568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6"/>
          <p:cNvSpPr/>
          <p:nvPr/>
        </p:nvSpPr>
        <p:spPr>
          <a:xfrm>
            <a:off x="2948683" y="2503862"/>
            <a:ext cx="2003031" cy="534256"/>
          </a:xfrm>
          <a:prstGeom prst="rect">
            <a:avLst/>
          </a:prstGeom>
          <a:solidFill>
            <a:srgbClr val="FFFF00">
              <a:alpha val="41568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6"/>
          <p:cNvSpPr/>
          <p:nvPr/>
        </p:nvSpPr>
        <p:spPr>
          <a:xfrm>
            <a:off x="274426" y="2575782"/>
            <a:ext cx="799944" cy="534256"/>
          </a:xfrm>
          <a:prstGeom prst="rect">
            <a:avLst/>
          </a:prstGeom>
          <a:solidFill>
            <a:srgbClr val="FFFF00">
              <a:alpha val="41568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6"/>
          <p:cNvSpPr/>
          <p:nvPr/>
        </p:nvSpPr>
        <p:spPr>
          <a:xfrm>
            <a:off x="6205591" y="3734763"/>
            <a:ext cx="1920838" cy="534256"/>
          </a:xfrm>
          <a:prstGeom prst="rect">
            <a:avLst/>
          </a:prstGeom>
          <a:solidFill>
            <a:srgbClr val="FFFF00">
              <a:alpha val="41568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6"/>
          <p:cNvSpPr/>
          <p:nvPr/>
        </p:nvSpPr>
        <p:spPr>
          <a:xfrm>
            <a:off x="8415546" y="4435404"/>
            <a:ext cx="799944" cy="534256"/>
          </a:xfrm>
          <a:prstGeom prst="rect">
            <a:avLst/>
          </a:prstGeom>
          <a:solidFill>
            <a:srgbClr val="FFFF00">
              <a:alpha val="41568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6"/>
          <p:cNvSpPr/>
          <p:nvPr/>
        </p:nvSpPr>
        <p:spPr>
          <a:xfrm>
            <a:off x="232900" y="4435404"/>
            <a:ext cx="1441358" cy="534256"/>
          </a:xfrm>
          <a:prstGeom prst="rect">
            <a:avLst/>
          </a:prstGeom>
          <a:solidFill>
            <a:srgbClr val="FFFF00">
              <a:alpha val="41568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A19B25-9411-4FDF-9677-BF398F07330A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7443" y="2548327"/>
            <a:ext cx="11870611" cy="1738859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7"/>
          <p:cNvSpPr/>
          <p:nvPr/>
        </p:nvSpPr>
        <p:spPr>
          <a:xfrm>
            <a:off x="524993" y="2883500"/>
            <a:ext cx="799944" cy="534256"/>
          </a:xfrm>
          <a:prstGeom prst="rect">
            <a:avLst/>
          </a:prstGeom>
          <a:solidFill>
            <a:srgbClr val="FFFF00">
              <a:alpha val="41568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4D7294-240B-453E-A38B-A8A34741EEF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6E459E-3D6C-4A00-9021-15E2F56069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0874"/>
          <a:stretch/>
        </p:blipFill>
        <p:spPr>
          <a:xfrm>
            <a:off x="1861547" y="3007816"/>
            <a:ext cx="8468907" cy="84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9621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8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6E459E-3D6C-4A00-9021-15E2F56069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7825"/>
          <a:stretch/>
        </p:blipFill>
        <p:spPr>
          <a:xfrm>
            <a:off x="1861546" y="2867353"/>
            <a:ext cx="8468907" cy="1123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1416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D73E24-F0C3-442B-A3DA-C6C504BE14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5354" y="2852657"/>
            <a:ext cx="8335538" cy="1152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6217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25</Words>
  <Application>Microsoft Office PowerPoint</Application>
  <PresentationFormat>Widescreen</PresentationFormat>
  <Paragraphs>14</Paragraphs>
  <Slides>17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محادثة عن: عُمَرُ بْنُ عَبْدِ العَزِيزِ وَزَوْجَتُهُ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Dr. Ehab ATTA</cp:lastModifiedBy>
  <cp:revision>57</cp:revision>
  <dcterms:created xsi:type="dcterms:W3CDTF">2020-09-13T16:40:33Z</dcterms:created>
  <dcterms:modified xsi:type="dcterms:W3CDTF">2026-06-13T11:05:52Z</dcterms:modified>
</cp:coreProperties>
</file>