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307" r:id="rId3"/>
    <p:sldId id="498" r:id="rId4"/>
    <p:sldId id="286" r:id="rId5"/>
    <p:sldId id="301" r:id="rId6"/>
    <p:sldId id="302" r:id="rId7"/>
    <p:sldId id="303" r:id="rId8"/>
    <p:sldId id="304" r:id="rId9"/>
    <p:sldId id="272" r:id="rId10"/>
    <p:sldId id="305" r:id="rId11"/>
    <p:sldId id="306" r:id="rId12"/>
    <p:sldId id="50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2FA6A8-9529-4299-AE3E-B51F34C66CEC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EB2BEB0-1AAF-4A7E-85D1-1E8B21D28925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طبقات القبيلة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17C521E-C5AD-49F3-A884-E561E7F398F4}" type="parTrans" cxnId="{FBA8B0C3-E2D3-47B6-8202-A3C87A250F01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2F55C97-B016-45B0-8E5E-8D7C9FF2514C}" type="sibTrans" cxnId="{FBA8B0C3-E2D3-47B6-8202-A3C87A250F01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1C65D1B-B9DA-493B-8972-1A23CB951AB6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الأبناء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90C1102-BD56-454E-84D2-1DA7C1BD59C8}" type="parTrans" cxnId="{1D1BDB3A-9115-4F85-8994-333A371E9F9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0455F9C-BFCA-4D77-BE5C-56D0A82CD7D3}" type="sibTrans" cxnId="{1D1BDB3A-9115-4F85-8994-333A371E9F9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F58196E-A2F7-4C7D-AE7F-6E42A3317B6F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الرقيق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57D009A-C81D-4F42-BCA1-7F7361AB64EF}" type="parTrans" cxnId="{619554CA-4245-4AAD-9E71-9F303082A10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1278221-FB5B-4C98-8500-015E91B1915B}" type="sibTrans" cxnId="{619554CA-4245-4AAD-9E71-9F303082A10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8039B91-DBD4-4666-A9FE-F8B3751C21DA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الموالي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6C986D6-8BBD-4F45-91AA-FC487A704A8B}" type="parTrans" cxnId="{DA0CF876-49DD-4D27-9F6A-BA7DC3ED3059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D1A56E4-32E5-492E-90D9-F8392AC5FA6F}" type="sibTrans" cxnId="{DA0CF876-49DD-4D27-9F6A-BA7DC3ED3059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184E729-5429-4A35-B41F-DA9CDA61B5B3}" type="pres">
      <dgm:prSet presAssocID="{8E2FA6A8-9529-4299-AE3E-B51F34C66CEC}" presName="composite" presStyleCnt="0">
        <dgm:presLayoutVars>
          <dgm:chMax val="1"/>
          <dgm:dir/>
          <dgm:resizeHandles val="exact"/>
        </dgm:presLayoutVars>
      </dgm:prSet>
      <dgm:spPr/>
    </dgm:pt>
    <dgm:pt modelId="{DF6D14A7-9239-4AC5-81C9-B8DBDD04E781}" type="pres">
      <dgm:prSet presAssocID="{8E2FA6A8-9529-4299-AE3E-B51F34C66CEC}" presName="radial" presStyleCnt="0">
        <dgm:presLayoutVars>
          <dgm:animLvl val="ctr"/>
        </dgm:presLayoutVars>
      </dgm:prSet>
      <dgm:spPr/>
    </dgm:pt>
    <dgm:pt modelId="{AB299197-DF1A-4903-807F-463626649E70}" type="pres">
      <dgm:prSet presAssocID="{CEB2BEB0-1AAF-4A7E-85D1-1E8B21D28925}" presName="centerShape" presStyleLbl="vennNode1" presStyleIdx="0" presStyleCnt="4"/>
      <dgm:spPr/>
    </dgm:pt>
    <dgm:pt modelId="{E4798221-79E5-4B09-9135-F2A4AA4B30AA}" type="pres">
      <dgm:prSet presAssocID="{21C65D1B-B9DA-493B-8972-1A23CB951AB6}" presName="node" presStyleLbl="vennNode1" presStyleIdx="1" presStyleCnt="4">
        <dgm:presLayoutVars>
          <dgm:bulletEnabled val="1"/>
        </dgm:presLayoutVars>
      </dgm:prSet>
      <dgm:spPr/>
    </dgm:pt>
    <dgm:pt modelId="{FC4FE2A1-300C-4AE5-8326-982C0E8355C9}" type="pres">
      <dgm:prSet presAssocID="{5F58196E-A2F7-4C7D-AE7F-6E42A3317B6F}" presName="node" presStyleLbl="vennNode1" presStyleIdx="2" presStyleCnt="4">
        <dgm:presLayoutVars>
          <dgm:bulletEnabled val="1"/>
        </dgm:presLayoutVars>
      </dgm:prSet>
      <dgm:spPr/>
    </dgm:pt>
    <dgm:pt modelId="{A9DCC4D2-9B4F-4D51-8102-3878487CA98B}" type="pres">
      <dgm:prSet presAssocID="{B8039B91-DBD4-4666-A9FE-F8B3751C21DA}" presName="node" presStyleLbl="vennNode1" presStyleIdx="3" presStyleCnt="4">
        <dgm:presLayoutVars>
          <dgm:bulletEnabled val="1"/>
        </dgm:presLayoutVars>
      </dgm:prSet>
      <dgm:spPr/>
    </dgm:pt>
  </dgm:ptLst>
  <dgm:cxnLst>
    <dgm:cxn modelId="{A8C4FD0D-2B50-42D8-AC0C-87B63D37831E}" type="presOf" srcId="{21C65D1B-B9DA-493B-8972-1A23CB951AB6}" destId="{E4798221-79E5-4B09-9135-F2A4AA4B30AA}" srcOrd="0" destOrd="0" presId="urn:microsoft.com/office/officeart/2005/8/layout/radial3"/>
    <dgm:cxn modelId="{8B69AD2F-4BB3-420E-9E6E-C257F705079A}" type="presOf" srcId="{5F58196E-A2F7-4C7D-AE7F-6E42A3317B6F}" destId="{FC4FE2A1-300C-4AE5-8326-982C0E8355C9}" srcOrd="0" destOrd="0" presId="urn:microsoft.com/office/officeart/2005/8/layout/radial3"/>
    <dgm:cxn modelId="{1D1BDB3A-9115-4F85-8994-333A371E9F97}" srcId="{CEB2BEB0-1AAF-4A7E-85D1-1E8B21D28925}" destId="{21C65D1B-B9DA-493B-8972-1A23CB951AB6}" srcOrd="0" destOrd="0" parTransId="{190C1102-BD56-454E-84D2-1DA7C1BD59C8}" sibTransId="{80455F9C-BFCA-4D77-BE5C-56D0A82CD7D3}"/>
    <dgm:cxn modelId="{4251AE66-41F0-4F66-A2AA-3346EEEF9DDE}" type="presOf" srcId="{B8039B91-DBD4-4666-A9FE-F8B3751C21DA}" destId="{A9DCC4D2-9B4F-4D51-8102-3878487CA98B}" srcOrd="0" destOrd="0" presId="urn:microsoft.com/office/officeart/2005/8/layout/radial3"/>
    <dgm:cxn modelId="{1E066876-2F1C-4600-AA59-DEEAD1139FFC}" type="presOf" srcId="{8E2FA6A8-9529-4299-AE3E-B51F34C66CEC}" destId="{9184E729-5429-4A35-B41F-DA9CDA61B5B3}" srcOrd="0" destOrd="0" presId="urn:microsoft.com/office/officeart/2005/8/layout/radial3"/>
    <dgm:cxn modelId="{DA0CF876-49DD-4D27-9F6A-BA7DC3ED3059}" srcId="{CEB2BEB0-1AAF-4A7E-85D1-1E8B21D28925}" destId="{B8039B91-DBD4-4666-A9FE-F8B3751C21DA}" srcOrd="2" destOrd="0" parTransId="{26C986D6-8BBD-4F45-91AA-FC487A704A8B}" sibTransId="{BD1A56E4-32E5-492E-90D9-F8392AC5FA6F}"/>
    <dgm:cxn modelId="{931525AB-F3B2-436C-B26F-FCFE797F1A77}" type="presOf" srcId="{CEB2BEB0-1AAF-4A7E-85D1-1E8B21D28925}" destId="{AB299197-DF1A-4903-807F-463626649E70}" srcOrd="0" destOrd="0" presId="urn:microsoft.com/office/officeart/2005/8/layout/radial3"/>
    <dgm:cxn modelId="{FBA8B0C3-E2D3-47B6-8202-A3C87A250F01}" srcId="{8E2FA6A8-9529-4299-AE3E-B51F34C66CEC}" destId="{CEB2BEB0-1AAF-4A7E-85D1-1E8B21D28925}" srcOrd="0" destOrd="0" parTransId="{317C521E-C5AD-49F3-A884-E561E7F398F4}" sibTransId="{72F55C97-B016-45B0-8E5E-8D7C9FF2514C}"/>
    <dgm:cxn modelId="{619554CA-4245-4AAD-9E71-9F303082A10C}" srcId="{CEB2BEB0-1AAF-4A7E-85D1-1E8B21D28925}" destId="{5F58196E-A2F7-4C7D-AE7F-6E42A3317B6F}" srcOrd="1" destOrd="0" parTransId="{A57D009A-C81D-4F42-BCA1-7F7361AB64EF}" sibTransId="{91278221-FB5B-4C98-8500-015E91B1915B}"/>
    <dgm:cxn modelId="{B0F3BAA5-7E87-4307-8DC6-DDE3181BB1B0}" type="presParOf" srcId="{9184E729-5429-4A35-B41F-DA9CDA61B5B3}" destId="{DF6D14A7-9239-4AC5-81C9-B8DBDD04E781}" srcOrd="0" destOrd="0" presId="urn:microsoft.com/office/officeart/2005/8/layout/radial3"/>
    <dgm:cxn modelId="{1D8D256C-3104-47CE-ABC1-4A34BFB1AA33}" type="presParOf" srcId="{DF6D14A7-9239-4AC5-81C9-B8DBDD04E781}" destId="{AB299197-DF1A-4903-807F-463626649E70}" srcOrd="0" destOrd="0" presId="urn:microsoft.com/office/officeart/2005/8/layout/radial3"/>
    <dgm:cxn modelId="{BEE754C7-34A0-4A05-AC98-A2950D1C7308}" type="presParOf" srcId="{DF6D14A7-9239-4AC5-81C9-B8DBDD04E781}" destId="{E4798221-79E5-4B09-9135-F2A4AA4B30AA}" srcOrd="1" destOrd="0" presId="urn:microsoft.com/office/officeart/2005/8/layout/radial3"/>
    <dgm:cxn modelId="{63A0035E-BB90-49BE-BCDB-4C59F21F233E}" type="presParOf" srcId="{DF6D14A7-9239-4AC5-81C9-B8DBDD04E781}" destId="{FC4FE2A1-300C-4AE5-8326-982C0E8355C9}" srcOrd="2" destOrd="0" presId="urn:microsoft.com/office/officeart/2005/8/layout/radial3"/>
    <dgm:cxn modelId="{40D6C7E8-A197-4056-A0D0-C8231FB57B09}" type="presParOf" srcId="{DF6D14A7-9239-4AC5-81C9-B8DBDD04E781}" destId="{A9DCC4D2-9B4F-4D51-8102-3878487CA98B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71FB2B-154F-4FD0-A943-E7C532F8F999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D710BA0-4B8F-438C-A372-179DA35B416C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من الخلال الكريمة عند العرب في الجاهلية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775CB5D-EBDF-479C-9439-B8BD0DCB1DEB}" type="parTrans" cxnId="{0827E4A9-CA1B-48C2-9824-4AFE96B6AB9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D2B17DD-B3B3-4997-A64E-29E755EAF161}" type="sibTrans" cxnId="{0827E4A9-CA1B-48C2-9824-4AFE96B6AB9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2681EC4-FE48-49A0-B0BF-AB58CEB3824D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الحلم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1AC6BEC-8662-4A55-9CBA-5973276BE900}" type="parTrans" cxnId="{68255427-73A4-4971-AE49-C8208858D8E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7C1FC26-87D8-46E5-8239-86910BCEFB72}" type="sibTrans" cxnId="{68255427-73A4-4971-AE49-C8208858D8E3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557F9EE-9B7A-4B14-9CD1-69DD0FA5BD42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الكرم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1DF905C-3FBF-4E61-BFA3-FA4AF0F4E924}" type="parTrans" cxnId="{E2111E82-FF7C-4D34-8582-3A83829DAB30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F97E7DD-FC9F-4198-A864-0E3DB0DEFD79}" type="sibTrans" cxnId="{E2111E82-FF7C-4D34-8582-3A83829DAB30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6240B99-3791-4BD4-A9E8-26C2CCF04437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الوفاء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57FF838-B95C-4B8F-B458-3846B018E915}" type="parTrans" cxnId="{DFC5E580-42D9-4708-AF55-8B9792485971}">
      <dgm:prSet/>
      <dgm:spPr/>
      <dgm:t>
        <a:bodyPr/>
        <a:lstStyle/>
        <a:p>
          <a:endParaRPr lang="en-US"/>
        </a:p>
      </dgm:t>
    </dgm:pt>
    <dgm:pt modelId="{1CCB138B-BECB-4DCB-B330-3D8F153ED458}" type="sibTrans" cxnId="{DFC5E580-42D9-4708-AF55-8B9792485971}">
      <dgm:prSet/>
      <dgm:spPr/>
      <dgm:t>
        <a:bodyPr/>
        <a:lstStyle/>
        <a:p>
          <a:endParaRPr lang="en-US"/>
        </a:p>
      </dgm:t>
    </dgm:pt>
    <dgm:pt modelId="{1153AE7A-9E3F-4F80-B859-42854F628E2D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حماية الجار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2D2D209-5FC4-4DC5-870E-79A1D9230B5B}" type="parTrans" cxnId="{E396703C-DFC6-4E94-A25D-494391E50B8E}">
      <dgm:prSet/>
      <dgm:spPr/>
      <dgm:t>
        <a:bodyPr/>
        <a:lstStyle/>
        <a:p>
          <a:endParaRPr lang="en-US"/>
        </a:p>
      </dgm:t>
    </dgm:pt>
    <dgm:pt modelId="{5A8A5330-1985-4F0E-B6F4-47B3607AFCE7}" type="sibTrans" cxnId="{E396703C-DFC6-4E94-A25D-494391E50B8E}">
      <dgm:prSet/>
      <dgm:spPr/>
      <dgm:t>
        <a:bodyPr/>
        <a:lstStyle/>
        <a:p>
          <a:endParaRPr lang="en-US"/>
        </a:p>
      </dgm:t>
    </dgm:pt>
    <dgm:pt modelId="{39A39010-91F2-4BE9-91FD-EE5919B551F5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سعة الصدر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36D427D-1E80-400E-A3F3-1988F8294383}" type="parTrans" cxnId="{18708AA8-865E-469B-B36E-6C420C7D7B92}">
      <dgm:prSet/>
      <dgm:spPr/>
      <dgm:t>
        <a:bodyPr/>
        <a:lstStyle/>
        <a:p>
          <a:endParaRPr lang="en-US"/>
        </a:p>
      </dgm:t>
    </dgm:pt>
    <dgm:pt modelId="{72F59F89-F13A-4068-88B7-2FB36E38CFCE}" type="sibTrans" cxnId="{18708AA8-865E-469B-B36E-6C420C7D7B92}">
      <dgm:prSet/>
      <dgm:spPr/>
      <dgm:t>
        <a:bodyPr/>
        <a:lstStyle/>
        <a:p>
          <a:endParaRPr lang="en-US"/>
        </a:p>
      </dgm:t>
    </dgm:pt>
    <dgm:pt modelId="{A06E0843-93C6-492C-925E-C54D22C30E49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الإعراض عن شتم اللئيم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C12B1B8-9383-4211-A490-C617C1D87708}" type="parTrans" cxnId="{CEDCA087-8F3F-4F41-BAB7-3BCDFF0FD636}">
      <dgm:prSet/>
      <dgm:spPr/>
      <dgm:t>
        <a:bodyPr/>
        <a:lstStyle/>
        <a:p>
          <a:endParaRPr lang="en-US"/>
        </a:p>
      </dgm:t>
    </dgm:pt>
    <dgm:pt modelId="{CC257332-AD2D-43FF-9881-A7D62FBB9858}" type="sibTrans" cxnId="{CEDCA087-8F3F-4F41-BAB7-3BCDFF0FD636}">
      <dgm:prSet/>
      <dgm:spPr/>
      <dgm:t>
        <a:bodyPr/>
        <a:lstStyle/>
        <a:p>
          <a:endParaRPr lang="en-US"/>
        </a:p>
      </dgm:t>
    </dgm:pt>
    <dgm:pt modelId="{1E4ACDC7-3CD6-48A6-B7E3-08E101D2FA37}" type="pres">
      <dgm:prSet presAssocID="{F371FB2B-154F-4FD0-A943-E7C532F8F999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CAC68109-E32E-43C1-ABBF-AFAA478F2155}" type="pres">
      <dgm:prSet presAssocID="{7D710BA0-4B8F-438C-A372-179DA35B416C}" presName="hierRoot1" presStyleCnt="0">
        <dgm:presLayoutVars>
          <dgm:hierBranch val="hang"/>
        </dgm:presLayoutVars>
      </dgm:prSet>
      <dgm:spPr/>
    </dgm:pt>
    <dgm:pt modelId="{B13B5963-0D96-4C7F-A806-30D785FB69EA}" type="pres">
      <dgm:prSet presAssocID="{7D710BA0-4B8F-438C-A372-179DA35B416C}" presName="rootComposite1" presStyleCnt="0"/>
      <dgm:spPr/>
    </dgm:pt>
    <dgm:pt modelId="{21629231-AA88-4C01-B8E8-FD51B4CAED3D}" type="pres">
      <dgm:prSet presAssocID="{7D710BA0-4B8F-438C-A372-179DA35B416C}" presName="rootText1" presStyleLbl="node0" presStyleIdx="0" presStyleCnt="1">
        <dgm:presLayoutVars>
          <dgm:chPref val="3"/>
        </dgm:presLayoutVars>
      </dgm:prSet>
      <dgm:spPr/>
    </dgm:pt>
    <dgm:pt modelId="{E0C017EC-01F0-4340-A1FC-9CB0DD862380}" type="pres">
      <dgm:prSet presAssocID="{7D710BA0-4B8F-438C-A372-179DA35B416C}" presName="rootConnector1" presStyleLbl="node1" presStyleIdx="0" presStyleCnt="0"/>
      <dgm:spPr/>
    </dgm:pt>
    <dgm:pt modelId="{780ECA75-AB4D-47FB-B819-CB07BE1E6082}" type="pres">
      <dgm:prSet presAssocID="{7D710BA0-4B8F-438C-A372-179DA35B416C}" presName="hierChild2" presStyleCnt="0"/>
      <dgm:spPr/>
    </dgm:pt>
    <dgm:pt modelId="{89DC6E6C-C215-4392-9381-284B36CEE691}" type="pres">
      <dgm:prSet presAssocID="{91AC6BEC-8662-4A55-9CBA-5973276BE900}" presName="Name48" presStyleLbl="parChTrans1D2" presStyleIdx="0" presStyleCnt="6"/>
      <dgm:spPr/>
    </dgm:pt>
    <dgm:pt modelId="{1D8387E1-B959-42F8-9B86-41D44701CE4A}" type="pres">
      <dgm:prSet presAssocID="{F2681EC4-FE48-49A0-B0BF-AB58CEB3824D}" presName="hierRoot2" presStyleCnt="0">
        <dgm:presLayoutVars>
          <dgm:hierBranch val="hang"/>
        </dgm:presLayoutVars>
      </dgm:prSet>
      <dgm:spPr/>
    </dgm:pt>
    <dgm:pt modelId="{A114F5BB-D52B-40FD-BDFB-575BDEBD4612}" type="pres">
      <dgm:prSet presAssocID="{F2681EC4-FE48-49A0-B0BF-AB58CEB3824D}" presName="rootComposite" presStyleCnt="0"/>
      <dgm:spPr/>
    </dgm:pt>
    <dgm:pt modelId="{1877125B-2192-4ACC-AA54-58271AF6D910}" type="pres">
      <dgm:prSet presAssocID="{F2681EC4-FE48-49A0-B0BF-AB58CEB3824D}" presName="rootText" presStyleLbl="node2" presStyleIdx="0" presStyleCnt="6">
        <dgm:presLayoutVars>
          <dgm:chPref val="3"/>
        </dgm:presLayoutVars>
      </dgm:prSet>
      <dgm:spPr/>
    </dgm:pt>
    <dgm:pt modelId="{BDFE3F6C-19F0-4511-99C1-C8AF6A6D67AF}" type="pres">
      <dgm:prSet presAssocID="{F2681EC4-FE48-49A0-B0BF-AB58CEB3824D}" presName="rootConnector" presStyleLbl="node2" presStyleIdx="0" presStyleCnt="6"/>
      <dgm:spPr/>
    </dgm:pt>
    <dgm:pt modelId="{BFC6B6A6-8D51-4B38-9718-A64D8544E48A}" type="pres">
      <dgm:prSet presAssocID="{F2681EC4-FE48-49A0-B0BF-AB58CEB3824D}" presName="hierChild4" presStyleCnt="0"/>
      <dgm:spPr/>
    </dgm:pt>
    <dgm:pt modelId="{9FAB6222-9ADA-4A3E-A4B7-76F90DCEA630}" type="pres">
      <dgm:prSet presAssocID="{F2681EC4-FE48-49A0-B0BF-AB58CEB3824D}" presName="hierChild5" presStyleCnt="0"/>
      <dgm:spPr/>
    </dgm:pt>
    <dgm:pt modelId="{302C4D62-22E1-43F0-89A5-E9030EAF23BE}" type="pres">
      <dgm:prSet presAssocID="{71DF905C-3FBF-4E61-BFA3-FA4AF0F4E924}" presName="Name48" presStyleLbl="parChTrans1D2" presStyleIdx="1" presStyleCnt="6"/>
      <dgm:spPr/>
    </dgm:pt>
    <dgm:pt modelId="{9A0F3362-F1E4-462F-AE4B-AD921DA64F3C}" type="pres">
      <dgm:prSet presAssocID="{8557F9EE-9B7A-4B14-9CD1-69DD0FA5BD42}" presName="hierRoot2" presStyleCnt="0">
        <dgm:presLayoutVars>
          <dgm:hierBranch val="hang"/>
        </dgm:presLayoutVars>
      </dgm:prSet>
      <dgm:spPr/>
    </dgm:pt>
    <dgm:pt modelId="{E18579F9-E7C1-49C2-9968-49FBE17C07C7}" type="pres">
      <dgm:prSet presAssocID="{8557F9EE-9B7A-4B14-9CD1-69DD0FA5BD42}" presName="rootComposite" presStyleCnt="0"/>
      <dgm:spPr/>
    </dgm:pt>
    <dgm:pt modelId="{99CB9A05-B64B-48EA-9670-BC20C9084EAD}" type="pres">
      <dgm:prSet presAssocID="{8557F9EE-9B7A-4B14-9CD1-69DD0FA5BD42}" presName="rootText" presStyleLbl="node2" presStyleIdx="1" presStyleCnt="6">
        <dgm:presLayoutVars>
          <dgm:chPref val="3"/>
        </dgm:presLayoutVars>
      </dgm:prSet>
      <dgm:spPr/>
    </dgm:pt>
    <dgm:pt modelId="{88586742-76D6-49F6-8B0A-61F0A5D79258}" type="pres">
      <dgm:prSet presAssocID="{8557F9EE-9B7A-4B14-9CD1-69DD0FA5BD42}" presName="rootConnector" presStyleLbl="node2" presStyleIdx="1" presStyleCnt="6"/>
      <dgm:spPr/>
    </dgm:pt>
    <dgm:pt modelId="{4249367B-3E28-46E7-B7CA-5EDDAA6EAF64}" type="pres">
      <dgm:prSet presAssocID="{8557F9EE-9B7A-4B14-9CD1-69DD0FA5BD42}" presName="hierChild4" presStyleCnt="0"/>
      <dgm:spPr/>
    </dgm:pt>
    <dgm:pt modelId="{79A0D51F-2FA9-4670-8947-8739DDDEA61A}" type="pres">
      <dgm:prSet presAssocID="{8557F9EE-9B7A-4B14-9CD1-69DD0FA5BD42}" presName="hierChild5" presStyleCnt="0"/>
      <dgm:spPr/>
    </dgm:pt>
    <dgm:pt modelId="{8737998A-E0C7-4237-8974-2461EC899D7B}" type="pres">
      <dgm:prSet presAssocID="{257FF838-B95C-4B8F-B458-3846B018E915}" presName="Name48" presStyleLbl="parChTrans1D2" presStyleIdx="2" presStyleCnt="6"/>
      <dgm:spPr/>
    </dgm:pt>
    <dgm:pt modelId="{D3D84A3A-447F-4650-89EB-B752941D863B}" type="pres">
      <dgm:prSet presAssocID="{A6240B99-3791-4BD4-A9E8-26C2CCF04437}" presName="hierRoot2" presStyleCnt="0">
        <dgm:presLayoutVars>
          <dgm:hierBranch val="hang"/>
        </dgm:presLayoutVars>
      </dgm:prSet>
      <dgm:spPr/>
    </dgm:pt>
    <dgm:pt modelId="{5F5B6480-B562-46C3-8F7F-D7E68AD01A19}" type="pres">
      <dgm:prSet presAssocID="{A6240B99-3791-4BD4-A9E8-26C2CCF04437}" presName="rootComposite" presStyleCnt="0"/>
      <dgm:spPr/>
    </dgm:pt>
    <dgm:pt modelId="{9A651EAC-3BEC-4E29-A7EC-59D7F2C2336E}" type="pres">
      <dgm:prSet presAssocID="{A6240B99-3791-4BD4-A9E8-26C2CCF04437}" presName="rootText" presStyleLbl="node2" presStyleIdx="2" presStyleCnt="6">
        <dgm:presLayoutVars>
          <dgm:chPref val="3"/>
        </dgm:presLayoutVars>
      </dgm:prSet>
      <dgm:spPr/>
    </dgm:pt>
    <dgm:pt modelId="{ABF06C29-B6E3-4A5D-A314-AE7D399B89E8}" type="pres">
      <dgm:prSet presAssocID="{A6240B99-3791-4BD4-A9E8-26C2CCF04437}" presName="rootConnector" presStyleLbl="node2" presStyleIdx="2" presStyleCnt="6"/>
      <dgm:spPr/>
    </dgm:pt>
    <dgm:pt modelId="{BC3A8F37-74A5-456B-8DB4-48FE62BBF671}" type="pres">
      <dgm:prSet presAssocID="{A6240B99-3791-4BD4-A9E8-26C2CCF04437}" presName="hierChild4" presStyleCnt="0"/>
      <dgm:spPr/>
    </dgm:pt>
    <dgm:pt modelId="{33B82509-9325-4FED-A0DB-77503B4B31AF}" type="pres">
      <dgm:prSet presAssocID="{A6240B99-3791-4BD4-A9E8-26C2CCF04437}" presName="hierChild5" presStyleCnt="0"/>
      <dgm:spPr/>
    </dgm:pt>
    <dgm:pt modelId="{21E25889-C504-41C7-9F40-ADDA5A0B2068}" type="pres">
      <dgm:prSet presAssocID="{C2D2D209-5FC4-4DC5-870E-79A1D9230B5B}" presName="Name48" presStyleLbl="parChTrans1D2" presStyleIdx="3" presStyleCnt="6"/>
      <dgm:spPr/>
    </dgm:pt>
    <dgm:pt modelId="{3476E19C-8B5C-4481-A0B4-97A0C0507F30}" type="pres">
      <dgm:prSet presAssocID="{1153AE7A-9E3F-4F80-B859-42854F628E2D}" presName="hierRoot2" presStyleCnt="0">
        <dgm:presLayoutVars>
          <dgm:hierBranch val="hang"/>
        </dgm:presLayoutVars>
      </dgm:prSet>
      <dgm:spPr/>
    </dgm:pt>
    <dgm:pt modelId="{E055ECDA-4B32-4233-9572-77765399423E}" type="pres">
      <dgm:prSet presAssocID="{1153AE7A-9E3F-4F80-B859-42854F628E2D}" presName="rootComposite" presStyleCnt="0"/>
      <dgm:spPr/>
    </dgm:pt>
    <dgm:pt modelId="{205032EF-A8C1-4813-B6ED-84A7F7DEB6DA}" type="pres">
      <dgm:prSet presAssocID="{1153AE7A-9E3F-4F80-B859-42854F628E2D}" presName="rootText" presStyleLbl="node2" presStyleIdx="3" presStyleCnt="6">
        <dgm:presLayoutVars>
          <dgm:chPref val="3"/>
        </dgm:presLayoutVars>
      </dgm:prSet>
      <dgm:spPr/>
    </dgm:pt>
    <dgm:pt modelId="{E7354309-AA79-46FE-B84A-3EBA54E3D2C7}" type="pres">
      <dgm:prSet presAssocID="{1153AE7A-9E3F-4F80-B859-42854F628E2D}" presName="rootConnector" presStyleLbl="node2" presStyleIdx="3" presStyleCnt="6"/>
      <dgm:spPr/>
    </dgm:pt>
    <dgm:pt modelId="{8FB718AF-D32D-45D8-87C9-CF54076616E3}" type="pres">
      <dgm:prSet presAssocID="{1153AE7A-9E3F-4F80-B859-42854F628E2D}" presName="hierChild4" presStyleCnt="0"/>
      <dgm:spPr/>
    </dgm:pt>
    <dgm:pt modelId="{5C105476-51DD-4035-9D94-B28219A12791}" type="pres">
      <dgm:prSet presAssocID="{1153AE7A-9E3F-4F80-B859-42854F628E2D}" presName="hierChild5" presStyleCnt="0"/>
      <dgm:spPr/>
    </dgm:pt>
    <dgm:pt modelId="{CBC34929-DFFB-47B0-A356-E8D20E6E87C1}" type="pres">
      <dgm:prSet presAssocID="{E36D427D-1E80-400E-A3F3-1988F8294383}" presName="Name48" presStyleLbl="parChTrans1D2" presStyleIdx="4" presStyleCnt="6"/>
      <dgm:spPr/>
    </dgm:pt>
    <dgm:pt modelId="{D6DBAE3F-AE9C-4143-ADB1-9928BDF49171}" type="pres">
      <dgm:prSet presAssocID="{39A39010-91F2-4BE9-91FD-EE5919B551F5}" presName="hierRoot2" presStyleCnt="0">
        <dgm:presLayoutVars>
          <dgm:hierBranch val="hang"/>
        </dgm:presLayoutVars>
      </dgm:prSet>
      <dgm:spPr/>
    </dgm:pt>
    <dgm:pt modelId="{3D9C7945-51D2-4702-A19C-51C14AA4B0DB}" type="pres">
      <dgm:prSet presAssocID="{39A39010-91F2-4BE9-91FD-EE5919B551F5}" presName="rootComposite" presStyleCnt="0"/>
      <dgm:spPr/>
    </dgm:pt>
    <dgm:pt modelId="{64FCBE54-DE40-44A7-913E-AD0A48BECA28}" type="pres">
      <dgm:prSet presAssocID="{39A39010-91F2-4BE9-91FD-EE5919B551F5}" presName="rootText" presStyleLbl="node2" presStyleIdx="4" presStyleCnt="6">
        <dgm:presLayoutVars>
          <dgm:chPref val="3"/>
        </dgm:presLayoutVars>
      </dgm:prSet>
      <dgm:spPr/>
    </dgm:pt>
    <dgm:pt modelId="{7230EA49-58F3-4FF5-890C-A1C5AF99ACAF}" type="pres">
      <dgm:prSet presAssocID="{39A39010-91F2-4BE9-91FD-EE5919B551F5}" presName="rootConnector" presStyleLbl="node2" presStyleIdx="4" presStyleCnt="6"/>
      <dgm:spPr/>
    </dgm:pt>
    <dgm:pt modelId="{FA4F0529-03AF-43B4-B040-E3113A8A7F9B}" type="pres">
      <dgm:prSet presAssocID="{39A39010-91F2-4BE9-91FD-EE5919B551F5}" presName="hierChild4" presStyleCnt="0"/>
      <dgm:spPr/>
    </dgm:pt>
    <dgm:pt modelId="{1B67ABE9-102E-4A50-A5BF-40B25C14E125}" type="pres">
      <dgm:prSet presAssocID="{39A39010-91F2-4BE9-91FD-EE5919B551F5}" presName="hierChild5" presStyleCnt="0"/>
      <dgm:spPr/>
    </dgm:pt>
    <dgm:pt modelId="{AFCE663F-6F94-4C9F-8820-ADFD3CF3593C}" type="pres">
      <dgm:prSet presAssocID="{7C12B1B8-9383-4211-A490-C617C1D87708}" presName="Name48" presStyleLbl="parChTrans1D2" presStyleIdx="5" presStyleCnt="6"/>
      <dgm:spPr/>
    </dgm:pt>
    <dgm:pt modelId="{A85FEE0E-187D-4091-8734-6E06CB22CEE8}" type="pres">
      <dgm:prSet presAssocID="{A06E0843-93C6-492C-925E-C54D22C30E49}" presName="hierRoot2" presStyleCnt="0">
        <dgm:presLayoutVars>
          <dgm:hierBranch val="hang"/>
        </dgm:presLayoutVars>
      </dgm:prSet>
      <dgm:spPr/>
    </dgm:pt>
    <dgm:pt modelId="{52B704C7-F5C8-4AFD-AD11-D31189D7CD70}" type="pres">
      <dgm:prSet presAssocID="{A06E0843-93C6-492C-925E-C54D22C30E49}" presName="rootComposite" presStyleCnt="0"/>
      <dgm:spPr/>
    </dgm:pt>
    <dgm:pt modelId="{7299AB95-9A9B-4A3C-9E14-2C943E40603E}" type="pres">
      <dgm:prSet presAssocID="{A06E0843-93C6-492C-925E-C54D22C30E49}" presName="rootText" presStyleLbl="node2" presStyleIdx="5" presStyleCnt="6">
        <dgm:presLayoutVars>
          <dgm:chPref val="3"/>
        </dgm:presLayoutVars>
      </dgm:prSet>
      <dgm:spPr/>
    </dgm:pt>
    <dgm:pt modelId="{1C961EC9-9160-48A6-91DD-D7DB648DD029}" type="pres">
      <dgm:prSet presAssocID="{A06E0843-93C6-492C-925E-C54D22C30E49}" presName="rootConnector" presStyleLbl="node2" presStyleIdx="5" presStyleCnt="6"/>
      <dgm:spPr/>
    </dgm:pt>
    <dgm:pt modelId="{63ABA3A5-320C-4EB7-8249-495D6CCC6AE9}" type="pres">
      <dgm:prSet presAssocID="{A06E0843-93C6-492C-925E-C54D22C30E49}" presName="hierChild4" presStyleCnt="0"/>
      <dgm:spPr/>
    </dgm:pt>
    <dgm:pt modelId="{42A0C141-06BA-4013-86B1-E2A0B668C93A}" type="pres">
      <dgm:prSet presAssocID="{A06E0843-93C6-492C-925E-C54D22C30E49}" presName="hierChild5" presStyleCnt="0"/>
      <dgm:spPr/>
    </dgm:pt>
    <dgm:pt modelId="{98D6AD82-F73F-43E3-AB87-59408B9584C5}" type="pres">
      <dgm:prSet presAssocID="{7D710BA0-4B8F-438C-A372-179DA35B416C}" presName="hierChild3" presStyleCnt="0"/>
      <dgm:spPr/>
    </dgm:pt>
  </dgm:ptLst>
  <dgm:cxnLst>
    <dgm:cxn modelId="{D4522C1A-C970-4609-85C2-AB9BFFE545C5}" type="presOf" srcId="{1153AE7A-9E3F-4F80-B859-42854F628E2D}" destId="{E7354309-AA79-46FE-B84A-3EBA54E3D2C7}" srcOrd="1" destOrd="0" presId="urn:microsoft.com/office/officeart/2005/8/layout/orgChart1"/>
    <dgm:cxn modelId="{885C7921-8C60-4DD2-A9E8-18078FD1F958}" type="presOf" srcId="{91AC6BEC-8662-4A55-9CBA-5973276BE900}" destId="{89DC6E6C-C215-4392-9381-284B36CEE691}" srcOrd="0" destOrd="0" presId="urn:microsoft.com/office/officeart/2005/8/layout/orgChart1"/>
    <dgm:cxn modelId="{68255427-73A4-4971-AE49-C8208858D8E3}" srcId="{7D710BA0-4B8F-438C-A372-179DA35B416C}" destId="{F2681EC4-FE48-49A0-B0BF-AB58CEB3824D}" srcOrd="0" destOrd="0" parTransId="{91AC6BEC-8662-4A55-9CBA-5973276BE900}" sibTransId="{67C1FC26-87D8-46E5-8239-86910BCEFB72}"/>
    <dgm:cxn modelId="{810D4F2B-3853-4A1D-AB5D-709540330F22}" type="presOf" srcId="{39A39010-91F2-4BE9-91FD-EE5919B551F5}" destId="{7230EA49-58F3-4FF5-890C-A1C5AF99ACAF}" srcOrd="1" destOrd="0" presId="urn:microsoft.com/office/officeart/2005/8/layout/orgChart1"/>
    <dgm:cxn modelId="{4A60022F-1E82-4775-8E50-4DCDF8EFF1A8}" type="presOf" srcId="{F2681EC4-FE48-49A0-B0BF-AB58CEB3824D}" destId="{1877125B-2192-4ACC-AA54-58271AF6D910}" srcOrd="0" destOrd="0" presId="urn:microsoft.com/office/officeart/2005/8/layout/orgChart1"/>
    <dgm:cxn modelId="{E396703C-DFC6-4E94-A25D-494391E50B8E}" srcId="{7D710BA0-4B8F-438C-A372-179DA35B416C}" destId="{1153AE7A-9E3F-4F80-B859-42854F628E2D}" srcOrd="3" destOrd="0" parTransId="{C2D2D209-5FC4-4DC5-870E-79A1D9230B5B}" sibTransId="{5A8A5330-1985-4F0E-B6F4-47B3607AFCE7}"/>
    <dgm:cxn modelId="{06F48640-A447-4CD0-98C7-EF26F550E361}" type="presOf" srcId="{39A39010-91F2-4BE9-91FD-EE5919B551F5}" destId="{64FCBE54-DE40-44A7-913E-AD0A48BECA28}" srcOrd="0" destOrd="0" presId="urn:microsoft.com/office/officeart/2005/8/layout/orgChart1"/>
    <dgm:cxn modelId="{94137965-06AA-4147-BEBC-8474DB2D49D6}" type="presOf" srcId="{C2D2D209-5FC4-4DC5-870E-79A1D9230B5B}" destId="{21E25889-C504-41C7-9F40-ADDA5A0B2068}" srcOrd="0" destOrd="0" presId="urn:microsoft.com/office/officeart/2005/8/layout/orgChart1"/>
    <dgm:cxn modelId="{F3C98D68-E2E3-49A9-B851-D0DF85D241D1}" type="presOf" srcId="{1153AE7A-9E3F-4F80-B859-42854F628E2D}" destId="{205032EF-A8C1-4813-B6ED-84A7F7DEB6DA}" srcOrd="0" destOrd="0" presId="urn:microsoft.com/office/officeart/2005/8/layout/orgChart1"/>
    <dgm:cxn modelId="{00ADCF4B-5663-441D-9183-BE4083FB8878}" type="presOf" srcId="{A06E0843-93C6-492C-925E-C54D22C30E49}" destId="{7299AB95-9A9B-4A3C-9E14-2C943E40603E}" srcOrd="0" destOrd="0" presId="urn:microsoft.com/office/officeart/2005/8/layout/orgChart1"/>
    <dgm:cxn modelId="{BFF06C7C-2731-4743-B9A5-3E4DB159CF5C}" type="presOf" srcId="{7D710BA0-4B8F-438C-A372-179DA35B416C}" destId="{21629231-AA88-4C01-B8E8-FD51B4CAED3D}" srcOrd="0" destOrd="0" presId="urn:microsoft.com/office/officeart/2005/8/layout/orgChart1"/>
    <dgm:cxn modelId="{9530CC7C-C10C-4275-BD4A-21F723AC1262}" type="presOf" srcId="{A6240B99-3791-4BD4-A9E8-26C2CCF04437}" destId="{ABF06C29-B6E3-4A5D-A314-AE7D399B89E8}" srcOrd="1" destOrd="0" presId="urn:microsoft.com/office/officeart/2005/8/layout/orgChart1"/>
    <dgm:cxn modelId="{40EC467F-978E-4F85-91E9-F09EC8D60A9B}" type="presOf" srcId="{7C12B1B8-9383-4211-A490-C617C1D87708}" destId="{AFCE663F-6F94-4C9F-8820-ADFD3CF3593C}" srcOrd="0" destOrd="0" presId="urn:microsoft.com/office/officeart/2005/8/layout/orgChart1"/>
    <dgm:cxn modelId="{DFC5E580-42D9-4708-AF55-8B9792485971}" srcId="{7D710BA0-4B8F-438C-A372-179DA35B416C}" destId="{A6240B99-3791-4BD4-A9E8-26C2CCF04437}" srcOrd="2" destOrd="0" parTransId="{257FF838-B95C-4B8F-B458-3846B018E915}" sibTransId="{1CCB138B-BECB-4DCB-B330-3D8F153ED458}"/>
    <dgm:cxn modelId="{E2111E82-FF7C-4D34-8582-3A83829DAB30}" srcId="{7D710BA0-4B8F-438C-A372-179DA35B416C}" destId="{8557F9EE-9B7A-4B14-9CD1-69DD0FA5BD42}" srcOrd="1" destOrd="0" parTransId="{71DF905C-3FBF-4E61-BFA3-FA4AF0F4E924}" sibTransId="{EF97E7DD-FC9F-4198-A864-0E3DB0DEFD79}"/>
    <dgm:cxn modelId="{CEDCA087-8F3F-4F41-BAB7-3BCDFF0FD636}" srcId="{7D710BA0-4B8F-438C-A372-179DA35B416C}" destId="{A06E0843-93C6-492C-925E-C54D22C30E49}" srcOrd="5" destOrd="0" parTransId="{7C12B1B8-9383-4211-A490-C617C1D87708}" sibTransId="{CC257332-AD2D-43FF-9881-A7D62FBB9858}"/>
    <dgm:cxn modelId="{E822B497-41EE-4860-B364-9DEDBC38FC5A}" type="presOf" srcId="{7D710BA0-4B8F-438C-A372-179DA35B416C}" destId="{E0C017EC-01F0-4340-A1FC-9CB0DD862380}" srcOrd="1" destOrd="0" presId="urn:microsoft.com/office/officeart/2005/8/layout/orgChart1"/>
    <dgm:cxn modelId="{18708AA8-865E-469B-B36E-6C420C7D7B92}" srcId="{7D710BA0-4B8F-438C-A372-179DA35B416C}" destId="{39A39010-91F2-4BE9-91FD-EE5919B551F5}" srcOrd="4" destOrd="0" parTransId="{E36D427D-1E80-400E-A3F3-1988F8294383}" sibTransId="{72F59F89-F13A-4068-88B7-2FB36E38CFCE}"/>
    <dgm:cxn modelId="{0827E4A9-CA1B-48C2-9824-4AFE96B6AB93}" srcId="{F371FB2B-154F-4FD0-A943-E7C532F8F999}" destId="{7D710BA0-4B8F-438C-A372-179DA35B416C}" srcOrd="0" destOrd="0" parTransId="{E775CB5D-EBDF-479C-9439-B8BD0DCB1DEB}" sibTransId="{0D2B17DD-B3B3-4997-A64E-29E755EAF161}"/>
    <dgm:cxn modelId="{50437BAD-6AB7-4EB1-897A-3A54D6BBA72E}" type="presOf" srcId="{A6240B99-3791-4BD4-A9E8-26C2CCF04437}" destId="{9A651EAC-3BEC-4E29-A7EC-59D7F2C2336E}" srcOrd="0" destOrd="0" presId="urn:microsoft.com/office/officeart/2005/8/layout/orgChart1"/>
    <dgm:cxn modelId="{972026C1-941C-4DB1-92FA-F37869DFBC10}" type="presOf" srcId="{F2681EC4-FE48-49A0-B0BF-AB58CEB3824D}" destId="{BDFE3F6C-19F0-4511-99C1-C8AF6A6D67AF}" srcOrd="1" destOrd="0" presId="urn:microsoft.com/office/officeart/2005/8/layout/orgChart1"/>
    <dgm:cxn modelId="{275F2AC1-01D5-4E50-81A3-C1A2C008B559}" type="presOf" srcId="{8557F9EE-9B7A-4B14-9CD1-69DD0FA5BD42}" destId="{99CB9A05-B64B-48EA-9670-BC20C9084EAD}" srcOrd="0" destOrd="0" presId="urn:microsoft.com/office/officeart/2005/8/layout/orgChart1"/>
    <dgm:cxn modelId="{4E7630CB-E87D-4D91-AC4B-AFC2A2F08741}" type="presOf" srcId="{E36D427D-1E80-400E-A3F3-1988F8294383}" destId="{CBC34929-DFFB-47B0-A356-E8D20E6E87C1}" srcOrd="0" destOrd="0" presId="urn:microsoft.com/office/officeart/2005/8/layout/orgChart1"/>
    <dgm:cxn modelId="{29ABEFD3-8E9A-4441-A851-00221A162182}" type="presOf" srcId="{A06E0843-93C6-492C-925E-C54D22C30E49}" destId="{1C961EC9-9160-48A6-91DD-D7DB648DD029}" srcOrd="1" destOrd="0" presId="urn:microsoft.com/office/officeart/2005/8/layout/orgChart1"/>
    <dgm:cxn modelId="{FFB7CFDC-7547-48E7-87DB-2D983C00B30D}" type="presOf" srcId="{F371FB2B-154F-4FD0-A943-E7C532F8F999}" destId="{1E4ACDC7-3CD6-48A6-B7E3-08E101D2FA37}" srcOrd="0" destOrd="0" presId="urn:microsoft.com/office/officeart/2005/8/layout/orgChart1"/>
    <dgm:cxn modelId="{F181F9E7-30DE-4BB1-8493-DB3E502CF262}" type="presOf" srcId="{71DF905C-3FBF-4E61-BFA3-FA4AF0F4E924}" destId="{302C4D62-22E1-43F0-89A5-E9030EAF23BE}" srcOrd="0" destOrd="0" presId="urn:microsoft.com/office/officeart/2005/8/layout/orgChart1"/>
    <dgm:cxn modelId="{3FB7BDF7-1482-4121-A457-69AE7BF27938}" type="presOf" srcId="{8557F9EE-9B7A-4B14-9CD1-69DD0FA5BD42}" destId="{88586742-76D6-49F6-8B0A-61F0A5D79258}" srcOrd="1" destOrd="0" presId="urn:microsoft.com/office/officeart/2005/8/layout/orgChart1"/>
    <dgm:cxn modelId="{9B628DF8-B577-473C-888D-BA875A1815A7}" type="presOf" srcId="{257FF838-B95C-4B8F-B458-3846B018E915}" destId="{8737998A-E0C7-4237-8974-2461EC899D7B}" srcOrd="0" destOrd="0" presId="urn:microsoft.com/office/officeart/2005/8/layout/orgChart1"/>
    <dgm:cxn modelId="{26F3D9F1-987D-48C1-8CC7-CC4FB6B94C69}" type="presParOf" srcId="{1E4ACDC7-3CD6-48A6-B7E3-08E101D2FA37}" destId="{CAC68109-E32E-43C1-ABBF-AFAA478F2155}" srcOrd="0" destOrd="0" presId="urn:microsoft.com/office/officeart/2005/8/layout/orgChart1"/>
    <dgm:cxn modelId="{183D29C9-B0E7-4C56-B332-2563B90A0EF6}" type="presParOf" srcId="{CAC68109-E32E-43C1-ABBF-AFAA478F2155}" destId="{B13B5963-0D96-4C7F-A806-30D785FB69EA}" srcOrd="0" destOrd="0" presId="urn:microsoft.com/office/officeart/2005/8/layout/orgChart1"/>
    <dgm:cxn modelId="{B72BBEB6-208F-4845-A58E-E7EEE972E269}" type="presParOf" srcId="{B13B5963-0D96-4C7F-A806-30D785FB69EA}" destId="{21629231-AA88-4C01-B8E8-FD51B4CAED3D}" srcOrd="0" destOrd="0" presId="urn:microsoft.com/office/officeart/2005/8/layout/orgChart1"/>
    <dgm:cxn modelId="{9E86A976-2377-465A-8039-333B4BEE8B67}" type="presParOf" srcId="{B13B5963-0D96-4C7F-A806-30D785FB69EA}" destId="{E0C017EC-01F0-4340-A1FC-9CB0DD862380}" srcOrd="1" destOrd="0" presId="urn:microsoft.com/office/officeart/2005/8/layout/orgChart1"/>
    <dgm:cxn modelId="{E848EB85-34FA-4FD1-A4BA-2B464E85234C}" type="presParOf" srcId="{CAC68109-E32E-43C1-ABBF-AFAA478F2155}" destId="{780ECA75-AB4D-47FB-B819-CB07BE1E6082}" srcOrd="1" destOrd="0" presId="urn:microsoft.com/office/officeart/2005/8/layout/orgChart1"/>
    <dgm:cxn modelId="{F8980AC0-44E7-4F24-9D2A-C39904DC20F3}" type="presParOf" srcId="{780ECA75-AB4D-47FB-B819-CB07BE1E6082}" destId="{89DC6E6C-C215-4392-9381-284B36CEE691}" srcOrd="0" destOrd="0" presId="urn:microsoft.com/office/officeart/2005/8/layout/orgChart1"/>
    <dgm:cxn modelId="{75008A57-BF4C-4B95-9491-C7E431A6B1D2}" type="presParOf" srcId="{780ECA75-AB4D-47FB-B819-CB07BE1E6082}" destId="{1D8387E1-B959-42F8-9B86-41D44701CE4A}" srcOrd="1" destOrd="0" presId="urn:microsoft.com/office/officeart/2005/8/layout/orgChart1"/>
    <dgm:cxn modelId="{8163E948-5B56-4B85-AC41-148F85833D30}" type="presParOf" srcId="{1D8387E1-B959-42F8-9B86-41D44701CE4A}" destId="{A114F5BB-D52B-40FD-BDFB-575BDEBD4612}" srcOrd="0" destOrd="0" presId="urn:microsoft.com/office/officeart/2005/8/layout/orgChart1"/>
    <dgm:cxn modelId="{539C98C6-3D42-414D-9305-BA1374941709}" type="presParOf" srcId="{A114F5BB-D52B-40FD-BDFB-575BDEBD4612}" destId="{1877125B-2192-4ACC-AA54-58271AF6D910}" srcOrd="0" destOrd="0" presId="urn:microsoft.com/office/officeart/2005/8/layout/orgChart1"/>
    <dgm:cxn modelId="{12C3166D-B491-4A5F-ABB5-718C480FCAC8}" type="presParOf" srcId="{A114F5BB-D52B-40FD-BDFB-575BDEBD4612}" destId="{BDFE3F6C-19F0-4511-99C1-C8AF6A6D67AF}" srcOrd="1" destOrd="0" presId="urn:microsoft.com/office/officeart/2005/8/layout/orgChart1"/>
    <dgm:cxn modelId="{60B56BE5-310F-4121-86B5-95BFB6E82BC5}" type="presParOf" srcId="{1D8387E1-B959-42F8-9B86-41D44701CE4A}" destId="{BFC6B6A6-8D51-4B38-9718-A64D8544E48A}" srcOrd="1" destOrd="0" presId="urn:microsoft.com/office/officeart/2005/8/layout/orgChart1"/>
    <dgm:cxn modelId="{87453EFF-5D5D-4CED-938D-DFF4B1A39BB6}" type="presParOf" srcId="{1D8387E1-B959-42F8-9B86-41D44701CE4A}" destId="{9FAB6222-9ADA-4A3E-A4B7-76F90DCEA630}" srcOrd="2" destOrd="0" presId="urn:microsoft.com/office/officeart/2005/8/layout/orgChart1"/>
    <dgm:cxn modelId="{0C6C8BCD-7F02-44A5-A6C6-F864F9DCB790}" type="presParOf" srcId="{780ECA75-AB4D-47FB-B819-CB07BE1E6082}" destId="{302C4D62-22E1-43F0-89A5-E9030EAF23BE}" srcOrd="2" destOrd="0" presId="urn:microsoft.com/office/officeart/2005/8/layout/orgChart1"/>
    <dgm:cxn modelId="{BFF69289-C8E0-4C71-9612-5BCE6B8ABD76}" type="presParOf" srcId="{780ECA75-AB4D-47FB-B819-CB07BE1E6082}" destId="{9A0F3362-F1E4-462F-AE4B-AD921DA64F3C}" srcOrd="3" destOrd="0" presId="urn:microsoft.com/office/officeart/2005/8/layout/orgChart1"/>
    <dgm:cxn modelId="{E40C1424-A08E-4851-9842-433F3BBDC850}" type="presParOf" srcId="{9A0F3362-F1E4-462F-AE4B-AD921DA64F3C}" destId="{E18579F9-E7C1-49C2-9968-49FBE17C07C7}" srcOrd="0" destOrd="0" presId="urn:microsoft.com/office/officeart/2005/8/layout/orgChart1"/>
    <dgm:cxn modelId="{18984949-0092-4960-B085-1C81DBE69D5A}" type="presParOf" srcId="{E18579F9-E7C1-49C2-9968-49FBE17C07C7}" destId="{99CB9A05-B64B-48EA-9670-BC20C9084EAD}" srcOrd="0" destOrd="0" presId="urn:microsoft.com/office/officeart/2005/8/layout/orgChart1"/>
    <dgm:cxn modelId="{F6C217FB-CBB1-449C-B976-104E19085893}" type="presParOf" srcId="{E18579F9-E7C1-49C2-9968-49FBE17C07C7}" destId="{88586742-76D6-49F6-8B0A-61F0A5D79258}" srcOrd="1" destOrd="0" presId="urn:microsoft.com/office/officeart/2005/8/layout/orgChart1"/>
    <dgm:cxn modelId="{C182537E-AB72-4465-87A3-A05F121D6120}" type="presParOf" srcId="{9A0F3362-F1E4-462F-AE4B-AD921DA64F3C}" destId="{4249367B-3E28-46E7-B7CA-5EDDAA6EAF64}" srcOrd="1" destOrd="0" presId="urn:microsoft.com/office/officeart/2005/8/layout/orgChart1"/>
    <dgm:cxn modelId="{A2EEF585-8852-41B5-A893-F49330B0CED1}" type="presParOf" srcId="{9A0F3362-F1E4-462F-AE4B-AD921DA64F3C}" destId="{79A0D51F-2FA9-4670-8947-8739DDDEA61A}" srcOrd="2" destOrd="0" presId="urn:microsoft.com/office/officeart/2005/8/layout/orgChart1"/>
    <dgm:cxn modelId="{5F369AFD-A079-4C99-BE59-EB012A39F57A}" type="presParOf" srcId="{780ECA75-AB4D-47FB-B819-CB07BE1E6082}" destId="{8737998A-E0C7-4237-8974-2461EC899D7B}" srcOrd="4" destOrd="0" presId="urn:microsoft.com/office/officeart/2005/8/layout/orgChart1"/>
    <dgm:cxn modelId="{9BEF6D14-551A-43F8-9C91-A933C47C7C8D}" type="presParOf" srcId="{780ECA75-AB4D-47FB-B819-CB07BE1E6082}" destId="{D3D84A3A-447F-4650-89EB-B752941D863B}" srcOrd="5" destOrd="0" presId="urn:microsoft.com/office/officeart/2005/8/layout/orgChart1"/>
    <dgm:cxn modelId="{F8980569-53CA-40BB-BA4B-9EDFD6C8C02D}" type="presParOf" srcId="{D3D84A3A-447F-4650-89EB-B752941D863B}" destId="{5F5B6480-B562-46C3-8F7F-D7E68AD01A19}" srcOrd="0" destOrd="0" presId="urn:microsoft.com/office/officeart/2005/8/layout/orgChart1"/>
    <dgm:cxn modelId="{E8A4C0D9-09DD-48AC-A374-5F866FEE9DE0}" type="presParOf" srcId="{5F5B6480-B562-46C3-8F7F-D7E68AD01A19}" destId="{9A651EAC-3BEC-4E29-A7EC-59D7F2C2336E}" srcOrd="0" destOrd="0" presId="urn:microsoft.com/office/officeart/2005/8/layout/orgChart1"/>
    <dgm:cxn modelId="{493C7F21-F3CB-445C-A85C-4C141FBA5BD1}" type="presParOf" srcId="{5F5B6480-B562-46C3-8F7F-D7E68AD01A19}" destId="{ABF06C29-B6E3-4A5D-A314-AE7D399B89E8}" srcOrd="1" destOrd="0" presId="urn:microsoft.com/office/officeart/2005/8/layout/orgChart1"/>
    <dgm:cxn modelId="{278719E0-F46E-48AB-8816-97BBEF4CCBAF}" type="presParOf" srcId="{D3D84A3A-447F-4650-89EB-B752941D863B}" destId="{BC3A8F37-74A5-456B-8DB4-48FE62BBF671}" srcOrd="1" destOrd="0" presId="urn:microsoft.com/office/officeart/2005/8/layout/orgChart1"/>
    <dgm:cxn modelId="{FE17D991-F38E-40CC-8FF6-74EF6DC2E7DD}" type="presParOf" srcId="{D3D84A3A-447F-4650-89EB-B752941D863B}" destId="{33B82509-9325-4FED-A0DB-77503B4B31AF}" srcOrd="2" destOrd="0" presId="urn:microsoft.com/office/officeart/2005/8/layout/orgChart1"/>
    <dgm:cxn modelId="{B730EDAD-D6CA-4890-B450-A990C6E0BE27}" type="presParOf" srcId="{780ECA75-AB4D-47FB-B819-CB07BE1E6082}" destId="{21E25889-C504-41C7-9F40-ADDA5A0B2068}" srcOrd="6" destOrd="0" presId="urn:microsoft.com/office/officeart/2005/8/layout/orgChart1"/>
    <dgm:cxn modelId="{C2CC2DF3-F2FB-48A9-847D-928980B27117}" type="presParOf" srcId="{780ECA75-AB4D-47FB-B819-CB07BE1E6082}" destId="{3476E19C-8B5C-4481-A0B4-97A0C0507F30}" srcOrd="7" destOrd="0" presId="urn:microsoft.com/office/officeart/2005/8/layout/orgChart1"/>
    <dgm:cxn modelId="{511D1689-BD9E-4B3A-AC10-FAC12BDFE66E}" type="presParOf" srcId="{3476E19C-8B5C-4481-A0B4-97A0C0507F30}" destId="{E055ECDA-4B32-4233-9572-77765399423E}" srcOrd="0" destOrd="0" presId="urn:microsoft.com/office/officeart/2005/8/layout/orgChart1"/>
    <dgm:cxn modelId="{133D0E3C-DDEF-4423-99CC-BEF3ACE906A5}" type="presParOf" srcId="{E055ECDA-4B32-4233-9572-77765399423E}" destId="{205032EF-A8C1-4813-B6ED-84A7F7DEB6DA}" srcOrd="0" destOrd="0" presId="urn:microsoft.com/office/officeart/2005/8/layout/orgChart1"/>
    <dgm:cxn modelId="{C660C9B7-C5A8-47D0-BC41-14E8FD3DDE60}" type="presParOf" srcId="{E055ECDA-4B32-4233-9572-77765399423E}" destId="{E7354309-AA79-46FE-B84A-3EBA54E3D2C7}" srcOrd="1" destOrd="0" presId="urn:microsoft.com/office/officeart/2005/8/layout/orgChart1"/>
    <dgm:cxn modelId="{C71839BC-F875-472B-B00E-CD8AA11E9AFA}" type="presParOf" srcId="{3476E19C-8B5C-4481-A0B4-97A0C0507F30}" destId="{8FB718AF-D32D-45D8-87C9-CF54076616E3}" srcOrd="1" destOrd="0" presId="urn:microsoft.com/office/officeart/2005/8/layout/orgChart1"/>
    <dgm:cxn modelId="{D81D717D-0192-4027-A82B-0BA0A43757BF}" type="presParOf" srcId="{3476E19C-8B5C-4481-A0B4-97A0C0507F30}" destId="{5C105476-51DD-4035-9D94-B28219A12791}" srcOrd="2" destOrd="0" presId="urn:microsoft.com/office/officeart/2005/8/layout/orgChart1"/>
    <dgm:cxn modelId="{CB2AFA50-C0D8-4D7E-A8F8-23749A642ACF}" type="presParOf" srcId="{780ECA75-AB4D-47FB-B819-CB07BE1E6082}" destId="{CBC34929-DFFB-47B0-A356-E8D20E6E87C1}" srcOrd="8" destOrd="0" presId="urn:microsoft.com/office/officeart/2005/8/layout/orgChart1"/>
    <dgm:cxn modelId="{90D0C389-3722-43E8-97CF-BF3B1E22552C}" type="presParOf" srcId="{780ECA75-AB4D-47FB-B819-CB07BE1E6082}" destId="{D6DBAE3F-AE9C-4143-ADB1-9928BDF49171}" srcOrd="9" destOrd="0" presId="urn:microsoft.com/office/officeart/2005/8/layout/orgChart1"/>
    <dgm:cxn modelId="{D1D2A2DA-BE55-47BB-B0F5-4A53366CD101}" type="presParOf" srcId="{D6DBAE3F-AE9C-4143-ADB1-9928BDF49171}" destId="{3D9C7945-51D2-4702-A19C-51C14AA4B0DB}" srcOrd="0" destOrd="0" presId="urn:microsoft.com/office/officeart/2005/8/layout/orgChart1"/>
    <dgm:cxn modelId="{1EFE7E34-E416-4EB6-BD15-8FEDDCE25F2E}" type="presParOf" srcId="{3D9C7945-51D2-4702-A19C-51C14AA4B0DB}" destId="{64FCBE54-DE40-44A7-913E-AD0A48BECA28}" srcOrd="0" destOrd="0" presId="urn:microsoft.com/office/officeart/2005/8/layout/orgChart1"/>
    <dgm:cxn modelId="{CEBD74C8-FC14-4AFB-BCA9-C0D3C5325A28}" type="presParOf" srcId="{3D9C7945-51D2-4702-A19C-51C14AA4B0DB}" destId="{7230EA49-58F3-4FF5-890C-A1C5AF99ACAF}" srcOrd="1" destOrd="0" presId="urn:microsoft.com/office/officeart/2005/8/layout/orgChart1"/>
    <dgm:cxn modelId="{03914B88-FE03-44B4-8423-7C439EDC85C7}" type="presParOf" srcId="{D6DBAE3F-AE9C-4143-ADB1-9928BDF49171}" destId="{FA4F0529-03AF-43B4-B040-E3113A8A7F9B}" srcOrd="1" destOrd="0" presId="urn:microsoft.com/office/officeart/2005/8/layout/orgChart1"/>
    <dgm:cxn modelId="{07E49946-7A07-49DB-A3C9-4301E571B6E6}" type="presParOf" srcId="{D6DBAE3F-AE9C-4143-ADB1-9928BDF49171}" destId="{1B67ABE9-102E-4A50-A5BF-40B25C14E125}" srcOrd="2" destOrd="0" presId="urn:microsoft.com/office/officeart/2005/8/layout/orgChart1"/>
    <dgm:cxn modelId="{F2AE8645-7CC4-4DE4-9CF1-048F31BA42DD}" type="presParOf" srcId="{780ECA75-AB4D-47FB-B819-CB07BE1E6082}" destId="{AFCE663F-6F94-4C9F-8820-ADFD3CF3593C}" srcOrd="10" destOrd="0" presId="urn:microsoft.com/office/officeart/2005/8/layout/orgChart1"/>
    <dgm:cxn modelId="{62C1D352-AB9C-442D-8DBA-E44BE39884C7}" type="presParOf" srcId="{780ECA75-AB4D-47FB-B819-CB07BE1E6082}" destId="{A85FEE0E-187D-4091-8734-6E06CB22CEE8}" srcOrd="11" destOrd="0" presId="urn:microsoft.com/office/officeart/2005/8/layout/orgChart1"/>
    <dgm:cxn modelId="{962B5D67-2C8B-4A00-94DD-88275DA5D39C}" type="presParOf" srcId="{A85FEE0E-187D-4091-8734-6E06CB22CEE8}" destId="{52B704C7-F5C8-4AFD-AD11-D31189D7CD70}" srcOrd="0" destOrd="0" presId="urn:microsoft.com/office/officeart/2005/8/layout/orgChart1"/>
    <dgm:cxn modelId="{4DC6857D-7553-4523-B97C-81E34BE8D814}" type="presParOf" srcId="{52B704C7-F5C8-4AFD-AD11-D31189D7CD70}" destId="{7299AB95-9A9B-4A3C-9E14-2C943E40603E}" srcOrd="0" destOrd="0" presId="urn:microsoft.com/office/officeart/2005/8/layout/orgChart1"/>
    <dgm:cxn modelId="{9DB08D7C-B6F1-48EF-BEFE-4F51CF6F8EF8}" type="presParOf" srcId="{52B704C7-F5C8-4AFD-AD11-D31189D7CD70}" destId="{1C961EC9-9160-48A6-91DD-D7DB648DD029}" srcOrd="1" destOrd="0" presId="urn:microsoft.com/office/officeart/2005/8/layout/orgChart1"/>
    <dgm:cxn modelId="{9D784D8D-A9AF-43BD-A51D-C73AFC4D8B52}" type="presParOf" srcId="{A85FEE0E-187D-4091-8734-6E06CB22CEE8}" destId="{63ABA3A5-320C-4EB7-8249-495D6CCC6AE9}" srcOrd="1" destOrd="0" presId="urn:microsoft.com/office/officeart/2005/8/layout/orgChart1"/>
    <dgm:cxn modelId="{D6361A38-90E7-48B2-974D-BCFC76C2E15E}" type="presParOf" srcId="{A85FEE0E-187D-4091-8734-6E06CB22CEE8}" destId="{42A0C141-06BA-4013-86B1-E2A0B668C93A}" srcOrd="2" destOrd="0" presId="urn:microsoft.com/office/officeart/2005/8/layout/orgChart1"/>
    <dgm:cxn modelId="{0758C8B4-E725-49D6-A15D-C946C895C672}" type="presParOf" srcId="{CAC68109-E32E-43C1-ABBF-AFAA478F2155}" destId="{98D6AD82-F73F-43E3-AB87-59408B9584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217E50-A59F-4682-A34B-2FA72A28C355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5165F4-27B5-4EAB-944C-A9BA2AAB4DE3}">
      <dgm:prSet phldrT="[Text]"/>
      <dgm:spPr/>
      <dgm:t>
        <a:bodyPr lIns="0" tIns="0" rIns="0" bIns="0"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من الصفات السيئة لدى العرب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3A75D2-E511-4049-88F2-0E58BF234A97}" type="parTrans" cxnId="{E278C664-9DB3-4B47-A779-8233C5A7C30A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F1D2116-6665-4DA9-BAB0-E27C4C988856}" type="sibTrans" cxnId="{E278C664-9DB3-4B47-A779-8233C5A7C30A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83B88EE-A8DB-4B20-BB7C-DFE461B111D0}">
      <dgm:prSet phldrT="[Text]"/>
      <dgm:spPr/>
      <dgm:t>
        <a:bodyPr lIns="0" tIns="0" rIns="0" bIns="0"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شرب الخمر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2388991-07F6-442E-AC47-6DB9B9EA3568}" type="parTrans" cxnId="{560E7841-F0D1-4579-AC28-F6A35B9E097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3537A4-BDE7-4C42-AAC6-C4006423AF8A}" type="sibTrans" cxnId="{560E7841-F0D1-4579-AC28-F6A35B9E0976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D138601-B780-4AC6-8ECF-3BE33E2C6B77}">
      <dgm:prSet phldrT="[Text]"/>
      <dgm:spPr/>
      <dgm:t>
        <a:bodyPr lIns="0" tIns="0" rIns="0" bIns="0"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معاملة المرأة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54AE587-813E-4F31-B7A5-7B3187897ADE}" type="parTrans" cxnId="{189331B1-7944-4CB1-A7A2-11A4F14066A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C32B233-B71E-4054-8CE1-EBFFAA4410D2}" type="sibTrans" cxnId="{189331B1-7944-4CB1-A7A2-11A4F14066A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1FAE245-3ABC-4B24-9F30-ED935D6AC081}">
      <dgm:prSet phldrT="[Text]"/>
      <dgm:spPr/>
      <dgm:t>
        <a:bodyPr lIns="0" tIns="0" rIns="0" bIns="0"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وأد البنات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A1CA1D5-06AC-4AA4-9AE1-2F0FC95F2711}" type="parTrans" cxnId="{E58ACAAC-B97B-49C7-9126-838F0E2F0352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2FAA0CF-D1E7-4529-B2C8-55FDDDB6080B}" type="sibTrans" cxnId="{E58ACAAC-B97B-49C7-9126-838F0E2F0352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8C1E0C-5CCF-401C-BBAD-ABCA7E9C1736}" type="pres">
      <dgm:prSet presAssocID="{A2217E50-A59F-4682-A34B-2FA72A28C35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EA62F6-6B79-4790-AC75-DEFDEA8BAE6C}" type="pres">
      <dgm:prSet presAssocID="{915165F4-27B5-4EAB-944C-A9BA2AAB4DE3}" presName="centerShape" presStyleLbl="node0" presStyleIdx="0" presStyleCnt="1"/>
      <dgm:spPr/>
    </dgm:pt>
    <dgm:pt modelId="{71B69F85-1912-4558-A098-2D12C841218B}" type="pres">
      <dgm:prSet presAssocID="{C2388991-07F6-442E-AC47-6DB9B9EA3568}" presName="Name9" presStyleLbl="parChTrans1D2" presStyleIdx="0" presStyleCnt="3"/>
      <dgm:spPr/>
    </dgm:pt>
    <dgm:pt modelId="{CC1912E5-215E-403E-A28F-018A9943EE0E}" type="pres">
      <dgm:prSet presAssocID="{C2388991-07F6-442E-AC47-6DB9B9EA3568}" presName="connTx" presStyleLbl="parChTrans1D2" presStyleIdx="0" presStyleCnt="3"/>
      <dgm:spPr/>
    </dgm:pt>
    <dgm:pt modelId="{D76B4B5C-4592-4226-BFF2-97E54732AC2F}" type="pres">
      <dgm:prSet presAssocID="{183B88EE-A8DB-4B20-BB7C-DFE461B111D0}" presName="node" presStyleLbl="node1" presStyleIdx="0" presStyleCnt="3" custRadScaleRad="99798" custRadScaleInc="2165">
        <dgm:presLayoutVars>
          <dgm:bulletEnabled val="1"/>
        </dgm:presLayoutVars>
      </dgm:prSet>
      <dgm:spPr/>
    </dgm:pt>
    <dgm:pt modelId="{2623C78E-3327-4CF7-9B66-1D164C855536}" type="pres">
      <dgm:prSet presAssocID="{254AE587-813E-4F31-B7A5-7B3187897ADE}" presName="Name9" presStyleLbl="parChTrans1D2" presStyleIdx="1" presStyleCnt="3"/>
      <dgm:spPr/>
    </dgm:pt>
    <dgm:pt modelId="{BEA67E68-2ADB-4E42-A8E2-E267BF9D6556}" type="pres">
      <dgm:prSet presAssocID="{254AE587-813E-4F31-B7A5-7B3187897ADE}" presName="connTx" presStyleLbl="parChTrans1D2" presStyleIdx="1" presStyleCnt="3"/>
      <dgm:spPr/>
    </dgm:pt>
    <dgm:pt modelId="{BFCC64D9-A169-41D1-B6EF-0EC42675CECF}" type="pres">
      <dgm:prSet presAssocID="{6D138601-B780-4AC6-8ECF-3BE33E2C6B77}" presName="node" presStyleLbl="node1" presStyleIdx="1" presStyleCnt="3" custRadScaleRad="101697" custRadScaleInc="271">
        <dgm:presLayoutVars>
          <dgm:bulletEnabled val="1"/>
        </dgm:presLayoutVars>
      </dgm:prSet>
      <dgm:spPr/>
    </dgm:pt>
    <dgm:pt modelId="{00F44ACB-C13F-421A-988C-C88821DF2FE0}" type="pres">
      <dgm:prSet presAssocID="{9A1CA1D5-06AC-4AA4-9AE1-2F0FC95F2711}" presName="Name9" presStyleLbl="parChTrans1D2" presStyleIdx="2" presStyleCnt="3"/>
      <dgm:spPr/>
    </dgm:pt>
    <dgm:pt modelId="{FAD6C87C-51D7-4C77-B39A-2F60E302F23C}" type="pres">
      <dgm:prSet presAssocID="{9A1CA1D5-06AC-4AA4-9AE1-2F0FC95F2711}" presName="connTx" presStyleLbl="parChTrans1D2" presStyleIdx="2" presStyleCnt="3"/>
      <dgm:spPr/>
    </dgm:pt>
    <dgm:pt modelId="{6DA2094A-F5F8-46FF-8774-1564261B37E1}" type="pres">
      <dgm:prSet presAssocID="{C1FAE245-3ABC-4B24-9F30-ED935D6AC081}" presName="node" presStyleLbl="node1" presStyleIdx="2" presStyleCnt="3" custRadScaleRad="100216">
        <dgm:presLayoutVars>
          <dgm:bulletEnabled val="1"/>
        </dgm:presLayoutVars>
      </dgm:prSet>
      <dgm:spPr/>
    </dgm:pt>
  </dgm:ptLst>
  <dgm:cxnLst>
    <dgm:cxn modelId="{D79E8F10-3FA7-453A-B9A8-B5C12AD1666A}" type="presOf" srcId="{9A1CA1D5-06AC-4AA4-9AE1-2F0FC95F2711}" destId="{FAD6C87C-51D7-4C77-B39A-2F60E302F23C}" srcOrd="1" destOrd="0" presId="urn:microsoft.com/office/officeart/2005/8/layout/radial1"/>
    <dgm:cxn modelId="{0C5A651D-FA6A-4661-B39A-94CEE17BD291}" type="presOf" srcId="{A2217E50-A59F-4682-A34B-2FA72A28C355}" destId="{7F8C1E0C-5CCF-401C-BBAD-ABCA7E9C1736}" srcOrd="0" destOrd="0" presId="urn:microsoft.com/office/officeart/2005/8/layout/radial1"/>
    <dgm:cxn modelId="{8CB06834-D948-4347-B10B-B18B3A312DE7}" type="presOf" srcId="{9A1CA1D5-06AC-4AA4-9AE1-2F0FC95F2711}" destId="{00F44ACB-C13F-421A-988C-C88821DF2FE0}" srcOrd="0" destOrd="0" presId="urn:microsoft.com/office/officeart/2005/8/layout/radial1"/>
    <dgm:cxn modelId="{560E7841-F0D1-4579-AC28-F6A35B9E0976}" srcId="{915165F4-27B5-4EAB-944C-A9BA2AAB4DE3}" destId="{183B88EE-A8DB-4B20-BB7C-DFE461B111D0}" srcOrd="0" destOrd="0" parTransId="{C2388991-07F6-442E-AC47-6DB9B9EA3568}" sibTransId="{383537A4-BDE7-4C42-AAC6-C4006423AF8A}"/>
    <dgm:cxn modelId="{E278C664-9DB3-4B47-A779-8233C5A7C30A}" srcId="{A2217E50-A59F-4682-A34B-2FA72A28C355}" destId="{915165F4-27B5-4EAB-944C-A9BA2AAB4DE3}" srcOrd="0" destOrd="0" parTransId="{7F3A75D2-E511-4049-88F2-0E58BF234A97}" sibTransId="{2F1D2116-6665-4DA9-BAB0-E27C4C988856}"/>
    <dgm:cxn modelId="{F51A3C6B-4598-4493-98B4-6545B648DAA5}" type="presOf" srcId="{6D138601-B780-4AC6-8ECF-3BE33E2C6B77}" destId="{BFCC64D9-A169-41D1-B6EF-0EC42675CECF}" srcOrd="0" destOrd="0" presId="urn:microsoft.com/office/officeart/2005/8/layout/radial1"/>
    <dgm:cxn modelId="{DB331F53-D5B4-41FA-997F-B70B044863C9}" type="presOf" srcId="{C2388991-07F6-442E-AC47-6DB9B9EA3568}" destId="{CC1912E5-215E-403E-A28F-018A9943EE0E}" srcOrd="1" destOrd="0" presId="urn:microsoft.com/office/officeart/2005/8/layout/radial1"/>
    <dgm:cxn modelId="{0000A973-C90C-400E-AAFD-0F9243FBAB83}" type="presOf" srcId="{C2388991-07F6-442E-AC47-6DB9B9EA3568}" destId="{71B69F85-1912-4558-A098-2D12C841218B}" srcOrd="0" destOrd="0" presId="urn:microsoft.com/office/officeart/2005/8/layout/radial1"/>
    <dgm:cxn modelId="{17F11A78-1F6C-46B6-B398-EC7CCEAD28F1}" type="presOf" srcId="{254AE587-813E-4F31-B7A5-7B3187897ADE}" destId="{BEA67E68-2ADB-4E42-A8E2-E267BF9D6556}" srcOrd="1" destOrd="0" presId="urn:microsoft.com/office/officeart/2005/8/layout/radial1"/>
    <dgm:cxn modelId="{29DA377A-7FE7-4575-B9E2-E3D812EE0463}" type="presOf" srcId="{C1FAE245-3ABC-4B24-9F30-ED935D6AC081}" destId="{6DA2094A-F5F8-46FF-8774-1564261B37E1}" srcOrd="0" destOrd="0" presId="urn:microsoft.com/office/officeart/2005/8/layout/radial1"/>
    <dgm:cxn modelId="{EBD66A80-2695-4D32-897B-B0B97BCF08E5}" type="presOf" srcId="{915165F4-27B5-4EAB-944C-A9BA2AAB4DE3}" destId="{D6EA62F6-6B79-4790-AC75-DEFDEA8BAE6C}" srcOrd="0" destOrd="0" presId="urn:microsoft.com/office/officeart/2005/8/layout/radial1"/>
    <dgm:cxn modelId="{E58ACAAC-B97B-49C7-9126-838F0E2F0352}" srcId="{915165F4-27B5-4EAB-944C-A9BA2AAB4DE3}" destId="{C1FAE245-3ABC-4B24-9F30-ED935D6AC081}" srcOrd="2" destOrd="0" parTransId="{9A1CA1D5-06AC-4AA4-9AE1-2F0FC95F2711}" sibTransId="{82FAA0CF-D1E7-4529-B2C8-55FDDDB6080B}"/>
    <dgm:cxn modelId="{189331B1-7944-4CB1-A7A2-11A4F14066A7}" srcId="{915165F4-27B5-4EAB-944C-A9BA2AAB4DE3}" destId="{6D138601-B780-4AC6-8ECF-3BE33E2C6B77}" srcOrd="1" destOrd="0" parTransId="{254AE587-813E-4F31-B7A5-7B3187897ADE}" sibTransId="{FC32B233-B71E-4054-8CE1-EBFFAA4410D2}"/>
    <dgm:cxn modelId="{6EF420BD-3B16-4ECC-AEED-8635EDEC990C}" type="presOf" srcId="{183B88EE-A8DB-4B20-BB7C-DFE461B111D0}" destId="{D76B4B5C-4592-4226-BFF2-97E54732AC2F}" srcOrd="0" destOrd="0" presId="urn:microsoft.com/office/officeart/2005/8/layout/radial1"/>
    <dgm:cxn modelId="{BDF039E4-A843-4033-A33E-91CA4494B019}" type="presOf" srcId="{254AE587-813E-4F31-B7A5-7B3187897ADE}" destId="{2623C78E-3327-4CF7-9B66-1D164C855536}" srcOrd="0" destOrd="0" presId="urn:microsoft.com/office/officeart/2005/8/layout/radial1"/>
    <dgm:cxn modelId="{C3A4B888-944A-4D60-89BC-2F771740B98B}" type="presParOf" srcId="{7F8C1E0C-5CCF-401C-BBAD-ABCA7E9C1736}" destId="{D6EA62F6-6B79-4790-AC75-DEFDEA8BAE6C}" srcOrd="0" destOrd="0" presId="urn:microsoft.com/office/officeart/2005/8/layout/radial1"/>
    <dgm:cxn modelId="{C3800688-35AA-4725-BB46-4FCB6C2985AC}" type="presParOf" srcId="{7F8C1E0C-5CCF-401C-BBAD-ABCA7E9C1736}" destId="{71B69F85-1912-4558-A098-2D12C841218B}" srcOrd="1" destOrd="0" presId="urn:microsoft.com/office/officeart/2005/8/layout/radial1"/>
    <dgm:cxn modelId="{8AC5AC5F-4B19-417F-95D3-656F6C93283C}" type="presParOf" srcId="{71B69F85-1912-4558-A098-2D12C841218B}" destId="{CC1912E5-215E-403E-A28F-018A9943EE0E}" srcOrd="0" destOrd="0" presId="urn:microsoft.com/office/officeart/2005/8/layout/radial1"/>
    <dgm:cxn modelId="{0F3B56FD-C971-49D0-BAD8-FEDA662F7C59}" type="presParOf" srcId="{7F8C1E0C-5CCF-401C-BBAD-ABCA7E9C1736}" destId="{D76B4B5C-4592-4226-BFF2-97E54732AC2F}" srcOrd="2" destOrd="0" presId="urn:microsoft.com/office/officeart/2005/8/layout/radial1"/>
    <dgm:cxn modelId="{D83BFA19-6E8B-4D55-95B8-A189823DC028}" type="presParOf" srcId="{7F8C1E0C-5CCF-401C-BBAD-ABCA7E9C1736}" destId="{2623C78E-3327-4CF7-9B66-1D164C855536}" srcOrd="3" destOrd="0" presId="urn:microsoft.com/office/officeart/2005/8/layout/radial1"/>
    <dgm:cxn modelId="{4DD8DB81-7CB3-457B-A4AF-DA1FCA7F40FB}" type="presParOf" srcId="{2623C78E-3327-4CF7-9B66-1D164C855536}" destId="{BEA67E68-2ADB-4E42-A8E2-E267BF9D6556}" srcOrd="0" destOrd="0" presId="urn:microsoft.com/office/officeart/2005/8/layout/radial1"/>
    <dgm:cxn modelId="{902DAA46-348F-4F17-B652-3D589CAA18DF}" type="presParOf" srcId="{7F8C1E0C-5CCF-401C-BBAD-ABCA7E9C1736}" destId="{BFCC64D9-A169-41D1-B6EF-0EC42675CECF}" srcOrd="4" destOrd="0" presId="urn:microsoft.com/office/officeart/2005/8/layout/radial1"/>
    <dgm:cxn modelId="{41ED2318-E1DF-42E1-B4A3-F537FECCCC91}" type="presParOf" srcId="{7F8C1E0C-5CCF-401C-BBAD-ABCA7E9C1736}" destId="{00F44ACB-C13F-421A-988C-C88821DF2FE0}" srcOrd="5" destOrd="0" presId="urn:microsoft.com/office/officeart/2005/8/layout/radial1"/>
    <dgm:cxn modelId="{1B9EF000-92C3-4CA2-9C1A-303FF332FBBF}" type="presParOf" srcId="{00F44ACB-C13F-421A-988C-C88821DF2FE0}" destId="{FAD6C87C-51D7-4C77-B39A-2F60E302F23C}" srcOrd="0" destOrd="0" presId="urn:microsoft.com/office/officeart/2005/8/layout/radial1"/>
    <dgm:cxn modelId="{7473FA49-EDB3-4AA3-88AE-27FA73177AF1}" type="presParOf" srcId="{7F8C1E0C-5CCF-401C-BBAD-ABCA7E9C1736}" destId="{6DA2094A-F5F8-46FF-8774-1564261B37E1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99197-DF1A-4903-807F-463626649E70}">
      <dsp:nvSpPr>
        <dsp:cNvPr id="0" name=""/>
        <dsp:cNvSpPr/>
      </dsp:nvSpPr>
      <dsp:spPr>
        <a:xfrm>
          <a:off x="3989710" y="2007878"/>
          <a:ext cx="4212578" cy="421257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طبقات القبيلة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606628" y="2624796"/>
        <a:ext cx="2978742" cy="2978742"/>
      </dsp:txXfrm>
    </dsp:sp>
    <dsp:sp modelId="{E4798221-79E5-4B09-9135-F2A4AA4B30AA}">
      <dsp:nvSpPr>
        <dsp:cNvPr id="0" name=""/>
        <dsp:cNvSpPr/>
      </dsp:nvSpPr>
      <dsp:spPr>
        <a:xfrm>
          <a:off x="5042855" y="320347"/>
          <a:ext cx="2106289" cy="2106289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2533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7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الأبناء</a:t>
          </a:r>
          <a:endParaRPr lang="en-US" sz="57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351314" y="628806"/>
        <a:ext cx="1489371" cy="1489371"/>
      </dsp:txXfrm>
    </dsp:sp>
    <dsp:sp modelId="{FC4FE2A1-300C-4AE5-8326-982C0E8355C9}">
      <dsp:nvSpPr>
        <dsp:cNvPr id="0" name=""/>
        <dsp:cNvSpPr/>
      </dsp:nvSpPr>
      <dsp:spPr>
        <a:xfrm>
          <a:off x="7416350" y="4431361"/>
          <a:ext cx="2106289" cy="210628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2533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7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الرقيق</a:t>
          </a:r>
          <a:endParaRPr lang="en-US" sz="57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724809" y="4739820"/>
        <a:ext cx="1489371" cy="1489371"/>
      </dsp:txXfrm>
    </dsp:sp>
    <dsp:sp modelId="{A9DCC4D2-9B4F-4D51-8102-3878487CA98B}">
      <dsp:nvSpPr>
        <dsp:cNvPr id="0" name=""/>
        <dsp:cNvSpPr/>
      </dsp:nvSpPr>
      <dsp:spPr>
        <a:xfrm>
          <a:off x="2669360" y="4431361"/>
          <a:ext cx="2106289" cy="210628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2533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7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الموالي</a:t>
          </a:r>
          <a:endParaRPr lang="en-US" sz="57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977819" y="4739820"/>
        <a:ext cx="1489371" cy="14893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CE663F-6F94-4C9F-8820-ADFD3CF3593C}">
      <dsp:nvSpPr>
        <dsp:cNvPr id="0" name=""/>
        <dsp:cNvSpPr/>
      </dsp:nvSpPr>
      <dsp:spPr>
        <a:xfrm>
          <a:off x="5716513" y="1179408"/>
          <a:ext cx="247284" cy="4427566"/>
        </a:xfrm>
        <a:custGeom>
          <a:avLst/>
          <a:gdLst/>
          <a:ahLst/>
          <a:cxnLst/>
          <a:rect l="0" t="0" r="0" b="0"/>
          <a:pathLst>
            <a:path>
              <a:moveTo>
                <a:pt x="247284" y="0"/>
              </a:moveTo>
              <a:lnTo>
                <a:pt x="247284" y="4427566"/>
              </a:lnTo>
              <a:lnTo>
                <a:pt x="0" y="442756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34929-DFFB-47B0-A356-E8D20E6E87C1}">
      <dsp:nvSpPr>
        <dsp:cNvPr id="0" name=""/>
        <dsp:cNvSpPr/>
      </dsp:nvSpPr>
      <dsp:spPr>
        <a:xfrm>
          <a:off x="5963798" y="1179408"/>
          <a:ext cx="247284" cy="4427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7566"/>
              </a:lnTo>
              <a:lnTo>
                <a:pt x="247284" y="442756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25889-C504-41C7-9F40-ADDA5A0B2068}">
      <dsp:nvSpPr>
        <dsp:cNvPr id="0" name=""/>
        <dsp:cNvSpPr/>
      </dsp:nvSpPr>
      <dsp:spPr>
        <a:xfrm>
          <a:off x="5716513" y="1179408"/>
          <a:ext cx="247284" cy="2755453"/>
        </a:xfrm>
        <a:custGeom>
          <a:avLst/>
          <a:gdLst/>
          <a:ahLst/>
          <a:cxnLst/>
          <a:rect l="0" t="0" r="0" b="0"/>
          <a:pathLst>
            <a:path>
              <a:moveTo>
                <a:pt x="247284" y="0"/>
              </a:moveTo>
              <a:lnTo>
                <a:pt x="247284" y="2755453"/>
              </a:lnTo>
              <a:lnTo>
                <a:pt x="0" y="275545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37998A-E0C7-4237-8974-2461EC899D7B}">
      <dsp:nvSpPr>
        <dsp:cNvPr id="0" name=""/>
        <dsp:cNvSpPr/>
      </dsp:nvSpPr>
      <dsp:spPr>
        <a:xfrm>
          <a:off x="5963798" y="1179408"/>
          <a:ext cx="247284" cy="2755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5453"/>
              </a:lnTo>
              <a:lnTo>
                <a:pt x="247284" y="275545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2C4D62-22E1-43F0-89A5-E9030EAF23BE}">
      <dsp:nvSpPr>
        <dsp:cNvPr id="0" name=""/>
        <dsp:cNvSpPr/>
      </dsp:nvSpPr>
      <dsp:spPr>
        <a:xfrm>
          <a:off x="5716513" y="1179408"/>
          <a:ext cx="247284" cy="1083340"/>
        </a:xfrm>
        <a:custGeom>
          <a:avLst/>
          <a:gdLst/>
          <a:ahLst/>
          <a:cxnLst/>
          <a:rect l="0" t="0" r="0" b="0"/>
          <a:pathLst>
            <a:path>
              <a:moveTo>
                <a:pt x="247284" y="0"/>
              </a:moveTo>
              <a:lnTo>
                <a:pt x="247284" y="1083340"/>
              </a:lnTo>
              <a:lnTo>
                <a:pt x="0" y="108334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DC6E6C-C215-4392-9381-284B36CEE691}">
      <dsp:nvSpPr>
        <dsp:cNvPr id="0" name=""/>
        <dsp:cNvSpPr/>
      </dsp:nvSpPr>
      <dsp:spPr>
        <a:xfrm>
          <a:off x="5963798" y="1179408"/>
          <a:ext cx="247284" cy="1083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340"/>
              </a:lnTo>
              <a:lnTo>
                <a:pt x="247284" y="108334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29231-AA88-4C01-B8E8-FD51B4CAED3D}">
      <dsp:nvSpPr>
        <dsp:cNvPr id="0" name=""/>
        <dsp:cNvSpPr/>
      </dsp:nvSpPr>
      <dsp:spPr>
        <a:xfrm>
          <a:off x="4786253" y="1864"/>
          <a:ext cx="2355088" cy="11775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9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من الخلال الكريمة عند العرب في الجاهلية</a:t>
          </a:r>
          <a:endParaRPr lang="en-US" sz="29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786253" y="1864"/>
        <a:ext cx="2355088" cy="1177544"/>
      </dsp:txXfrm>
    </dsp:sp>
    <dsp:sp modelId="{1877125B-2192-4ACC-AA54-58271AF6D910}">
      <dsp:nvSpPr>
        <dsp:cNvPr id="0" name=""/>
        <dsp:cNvSpPr/>
      </dsp:nvSpPr>
      <dsp:spPr>
        <a:xfrm>
          <a:off x="6211082" y="1673977"/>
          <a:ext cx="2355088" cy="1177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9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الحلم</a:t>
          </a:r>
          <a:endParaRPr lang="en-US" sz="29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211082" y="1673977"/>
        <a:ext cx="2355088" cy="1177544"/>
      </dsp:txXfrm>
    </dsp:sp>
    <dsp:sp modelId="{99CB9A05-B64B-48EA-9670-BC20C9084EAD}">
      <dsp:nvSpPr>
        <dsp:cNvPr id="0" name=""/>
        <dsp:cNvSpPr/>
      </dsp:nvSpPr>
      <dsp:spPr>
        <a:xfrm>
          <a:off x="3361425" y="1673977"/>
          <a:ext cx="2355088" cy="1177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9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الكرم</a:t>
          </a:r>
          <a:endParaRPr lang="en-US" sz="29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361425" y="1673977"/>
        <a:ext cx="2355088" cy="1177544"/>
      </dsp:txXfrm>
    </dsp:sp>
    <dsp:sp modelId="{9A651EAC-3BEC-4E29-A7EC-59D7F2C2336E}">
      <dsp:nvSpPr>
        <dsp:cNvPr id="0" name=""/>
        <dsp:cNvSpPr/>
      </dsp:nvSpPr>
      <dsp:spPr>
        <a:xfrm>
          <a:off x="6211082" y="3346090"/>
          <a:ext cx="2355088" cy="1177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9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الوفاء</a:t>
          </a:r>
          <a:endParaRPr lang="en-US" sz="29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211082" y="3346090"/>
        <a:ext cx="2355088" cy="1177544"/>
      </dsp:txXfrm>
    </dsp:sp>
    <dsp:sp modelId="{205032EF-A8C1-4813-B6ED-84A7F7DEB6DA}">
      <dsp:nvSpPr>
        <dsp:cNvPr id="0" name=""/>
        <dsp:cNvSpPr/>
      </dsp:nvSpPr>
      <dsp:spPr>
        <a:xfrm>
          <a:off x="3361425" y="3346090"/>
          <a:ext cx="2355088" cy="1177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9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حماية الجار</a:t>
          </a:r>
          <a:endParaRPr lang="en-US" sz="29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361425" y="3346090"/>
        <a:ext cx="2355088" cy="1177544"/>
      </dsp:txXfrm>
    </dsp:sp>
    <dsp:sp modelId="{64FCBE54-DE40-44A7-913E-AD0A48BECA28}">
      <dsp:nvSpPr>
        <dsp:cNvPr id="0" name=""/>
        <dsp:cNvSpPr/>
      </dsp:nvSpPr>
      <dsp:spPr>
        <a:xfrm>
          <a:off x="6211082" y="5018203"/>
          <a:ext cx="2355088" cy="1177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9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سعة الصدر</a:t>
          </a:r>
          <a:endParaRPr lang="en-US" sz="29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211082" y="5018203"/>
        <a:ext cx="2355088" cy="1177544"/>
      </dsp:txXfrm>
    </dsp:sp>
    <dsp:sp modelId="{7299AB95-9A9B-4A3C-9E14-2C943E40603E}">
      <dsp:nvSpPr>
        <dsp:cNvPr id="0" name=""/>
        <dsp:cNvSpPr/>
      </dsp:nvSpPr>
      <dsp:spPr>
        <a:xfrm>
          <a:off x="3361425" y="5018203"/>
          <a:ext cx="2355088" cy="11775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9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الإعراض عن شتم اللئيم</a:t>
          </a:r>
          <a:endParaRPr lang="en-US" sz="29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361425" y="5018203"/>
        <a:ext cx="2355088" cy="11775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EA62F6-6B79-4790-AC75-DEFDEA8BAE6C}">
      <dsp:nvSpPr>
        <dsp:cNvPr id="0" name=""/>
        <dsp:cNvSpPr/>
      </dsp:nvSpPr>
      <dsp:spPr>
        <a:xfrm>
          <a:off x="4935140" y="3023365"/>
          <a:ext cx="2321718" cy="23217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3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من الصفات السيئة لدى العرب</a:t>
          </a:r>
          <a:endParaRPr lang="en-US" sz="3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275148" y="3363373"/>
        <a:ext cx="1641702" cy="1641702"/>
      </dsp:txXfrm>
    </dsp:sp>
    <dsp:sp modelId="{71B69F85-1912-4558-A098-2D12C841218B}">
      <dsp:nvSpPr>
        <dsp:cNvPr id="0" name=""/>
        <dsp:cNvSpPr/>
      </dsp:nvSpPr>
      <dsp:spPr>
        <a:xfrm rot="16277940">
          <a:off x="5783634" y="2660075"/>
          <a:ext cx="693076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693076" y="1713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112845" y="2659887"/>
        <a:ext cx="34653" cy="34653"/>
      </dsp:txXfrm>
    </dsp:sp>
    <dsp:sp modelId="{D76B4B5C-4592-4226-BFF2-97E54732AC2F}">
      <dsp:nvSpPr>
        <dsp:cNvPr id="0" name=""/>
        <dsp:cNvSpPr/>
      </dsp:nvSpPr>
      <dsp:spPr>
        <a:xfrm>
          <a:off x="5003485" y="9344"/>
          <a:ext cx="2321718" cy="232171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شرب الخمر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343493" y="349352"/>
        <a:ext cx="1641702" cy="1641702"/>
      </dsp:txXfrm>
    </dsp:sp>
    <dsp:sp modelId="{2623C78E-3327-4CF7-9B66-1D164C855536}">
      <dsp:nvSpPr>
        <dsp:cNvPr id="0" name=""/>
        <dsp:cNvSpPr/>
      </dsp:nvSpPr>
      <dsp:spPr>
        <a:xfrm rot="1779896">
          <a:off x="7056535" y="4923543"/>
          <a:ext cx="735128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735128" y="1713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405722" y="4922304"/>
        <a:ext cx="36756" cy="36756"/>
      </dsp:txXfrm>
    </dsp:sp>
    <dsp:sp modelId="{BFCC64D9-A169-41D1-B6EF-0EC42675CECF}">
      <dsp:nvSpPr>
        <dsp:cNvPr id="0" name=""/>
        <dsp:cNvSpPr/>
      </dsp:nvSpPr>
      <dsp:spPr>
        <a:xfrm>
          <a:off x="7591341" y="4536281"/>
          <a:ext cx="2321718" cy="232171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معاملة المرأة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931349" y="4876289"/>
        <a:ext cx="1641702" cy="1641702"/>
      </dsp:txXfrm>
    </dsp:sp>
    <dsp:sp modelId="{00F44ACB-C13F-421A-988C-C88821DF2FE0}">
      <dsp:nvSpPr>
        <dsp:cNvPr id="0" name=""/>
        <dsp:cNvSpPr/>
      </dsp:nvSpPr>
      <dsp:spPr>
        <a:xfrm rot="9000782">
          <a:off x="4432434" y="4923543"/>
          <a:ext cx="705306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705306" y="1713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4767454" y="4923049"/>
        <a:ext cx="35265" cy="35265"/>
      </dsp:txXfrm>
    </dsp:sp>
    <dsp:sp modelId="{6DA2094A-F5F8-46FF-8774-1564261B37E1}">
      <dsp:nvSpPr>
        <dsp:cNvPr id="0" name=""/>
        <dsp:cNvSpPr/>
      </dsp:nvSpPr>
      <dsp:spPr>
        <a:xfrm>
          <a:off x="2313315" y="4536281"/>
          <a:ext cx="2321718" cy="232171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5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وأد البنات</a:t>
          </a:r>
          <a:endParaRPr lang="en-US" sz="5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3323" y="4876289"/>
        <a:ext cx="1641702" cy="1641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ar-EG" sz="1800" b="1" dirty="0"/>
              <a:t>23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/>
              <a:t>أَحْوَالُ العَرَبِ قَبْلَ الإِسْلَامِ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2A6B58-0133-4A4D-BFE4-916E375AD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0" y="2003461"/>
            <a:ext cx="12055010" cy="282539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A654B3-626F-7941-AFE7-241BBCF2FBAA}"/>
              </a:ext>
            </a:extLst>
          </p:cNvPr>
          <p:cNvSpPr/>
          <p:nvPr/>
        </p:nvSpPr>
        <p:spPr>
          <a:xfrm>
            <a:off x="7376844" y="2207233"/>
            <a:ext cx="75780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F6A25-9B44-4848-8546-E65F73944418}"/>
              </a:ext>
            </a:extLst>
          </p:cNvPr>
          <p:cNvSpPr/>
          <p:nvPr/>
        </p:nvSpPr>
        <p:spPr>
          <a:xfrm>
            <a:off x="6647380" y="2207233"/>
            <a:ext cx="64478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EF73B5-7AE0-6F4E-AB06-4CD279B11A9A}"/>
              </a:ext>
            </a:extLst>
          </p:cNvPr>
          <p:cNvSpPr/>
          <p:nvPr/>
        </p:nvSpPr>
        <p:spPr>
          <a:xfrm>
            <a:off x="1849347" y="3491503"/>
            <a:ext cx="86054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342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87A2048-3505-804E-A9E1-1D7D1084D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9219"/>
            <a:ext cx="12124140" cy="409663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DD4E189-C4B6-6C48-BE20-0170991E114C}"/>
              </a:ext>
            </a:extLst>
          </p:cNvPr>
          <p:cNvSpPr/>
          <p:nvPr/>
        </p:nvSpPr>
        <p:spPr>
          <a:xfrm>
            <a:off x="4048018" y="2577103"/>
            <a:ext cx="76807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34F962-C03E-F94A-B307-61AFF57E9943}"/>
              </a:ext>
            </a:extLst>
          </p:cNvPr>
          <p:cNvSpPr/>
          <p:nvPr/>
        </p:nvSpPr>
        <p:spPr>
          <a:xfrm>
            <a:off x="2887038" y="3150407"/>
            <a:ext cx="78862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7B1DAB-4991-D946-BF54-90FDFA70868F}"/>
              </a:ext>
            </a:extLst>
          </p:cNvPr>
          <p:cNvSpPr/>
          <p:nvPr/>
        </p:nvSpPr>
        <p:spPr>
          <a:xfrm>
            <a:off x="7202183" y="3684663"/>
            <a:ext cx="88109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0AB86F-E126-644A-80E5-D9718CF3560F}"/>
              </a:ext>
            </a:extLst>
          </p:cNvPr>
          <p:cNvSpPr/>
          <p:nvPr/>
        </p:nvSpPr>
        <p:spPr>
          <a:xfrm>
            <a:off x="11148868" y="4354532"/>
            <a:ext cx="97527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B4982A-CB54-D64A-94E6-185F70F9CF66}"/>
              </a:ext>
            </a:extLst>
          </p:cNvPr>
          <p:cNvSpPr/>
          <p:nvPr/>
        </p:nvSpPr>
        <p:spPr>
          <a:xfrm>
            <a:off x="3945276" y="4354532"/>
            <a:ext cx="59037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804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FC59D4-9A36-4B90-ABE2-FFD3B35AA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182D22-073D-4F21-B2C1-63DFD20A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C287036-272C-4EEE-902E-9A1632043540}"/>
              </a:ext>
            </a:extLst>
          </p:cNvPr>
          <p:cNvGraphicFramePr/>
          <p:nvPr/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62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EA62F6-6B79-4790-AC75-DEFDEA8BA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6EA62F6-6B79-4790-AC75-DEFDEA8BAE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B69F85-1912-4558-A098-2D12C8412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1B69F85-1912-4558-A098-2D12C84121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6B4B5C-4592-4226-BFF2-97E54732AC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76B4B5C-4592-4226-BFF2-97E54732AC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23C78E-3327-4CF7-9B66-1D164C8555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2623C78E-3327-4CF7-9B66-1D164C8555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CC64D9-A169-41D1-B6EF-0EC42675C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BFCC64D9-A169-41D1-B6EF-0EC42675CE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F44ACB-C13F-421A-988C-C88821DF2F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F44ACB-C13F-421A-988C-C88821DF2F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A2094A-F5F8-46FF-8774-1564261B3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6DA2094A-F5F8-46FF-8774-1564261B3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F72EDB-6D31-2447-A437-8C1A089FC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69" y="2095927"/>
            <a:ext cx="11951189" cy="26610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BEFE45E-5384-EE4D-B6DE-0C4A695C060B}"/>
              </a:ext>
            </a:extLst>
          </p:cNvPr>
          <p:cNvSpPr/>
          <p:nvPr/>
        </p:nvSpPr>
        <p:spPr>
          <a:xfrm>
            <a:off x="9873465" y="2270590"/>
            <a:ext cx="97527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FF6CEA-D0F7-2D4D-8734-A3BA1C156462}"/>
              </a:ext>
            </a:extLst>
          </p:cNvPr>
          <p:cNvSpPr/>
          <p:nvPr/>
        </p:nvSpPr>
        <p:spPr>
          <a:xfrm>
            <a:off x="4705563" y="2369907"/>
            <a:ext cx="91020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2C429B-BFED-2042-B375-89E601CBA2F0}"/>
              </a:ext>
            </a:extLst>
          </p:cNvPr>
          <p:cNvSpPr/>
          <p:nvPr/>
        </p:nvSpPr>
        <p:spPr>
          <a:xfrm>
            <a:off x="10623479" y="2904163"/>
            <a:ext cx="104205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25C196-F80D-1B4C-A171-E713D0223B85}"/>
              </a:ext>
            </a:extLst>
          </p:cNvPr>
          <p:cNvSpPr/>
          <p:nvPr/>
        </p:nvSpPr>
        <p:spPr>
          <a:xfrm>
            <a:off x="9503596" y="2904163"/>
            <a:ext cx="85750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732497-BA47-804F-9E86-B29E618649BC}"/>
              </a:ext>
            </a:extLst>
          </p:cNvPr>
          <p:cNvSpPr/>
          <p:nvPr/>
        </p:nvSpPr>
        <p:spPr>
          <a:xfrm>
            <a:off x="7705618" y="2904163"/>
            <a:ext cx="93502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9C3B0E-64AA-5544-B28B-A7566878718F}"/>
              </a:ext>
            </a:extLst>
          </p:cNvPr>
          <p:cNvSpPr/>
          <p:nvPr/>
        </p:nvSpPr>
        <p:spPr>
          <a:xfrm>
            <a:off x="6478714" y="2904163"/>
            <a:ext cx="117339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10A9AD-AE4E-D840-A110-6C4C5CAA652E}"/>
              </a:ext>
            </a:extLst>
          </p:cNvPr>
          <p:cNvSpPr/>
          <p:nvPr/>
        </p:nvSpPr>
        <p:spPr>
          <a:xfrm>
            <a:off x="2707095" y="2904163"/>
            <a:ext cx="117339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31DF687-9C50-4142-AF44-4EC8CB9701FC}"/>
              </a:ext>
            </a:extLst>
          </p:cNvPr>
          <p:cNvSpPr/>
          <p:nvPr/>
        </p:nvSpPr>
        <p:spPr>
          <a:xfrm>
            <a:off x="10623479" y="3513762"/>
            <a:ext cx="91440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5EA30A-78FC-9447-BB70-80DF748F0CFB}"/>
              </a:ext>
            </a:extLst>
          </p:cNvPr>
          <p:cNvSpPr/>
          <p:nvPr/>
        </p:nvSpPr>
        <p:spPr>
          <a:xfrm>
            <a:off x="9133726" y="3513762"/>
            <a:ext cx="79862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E76FFD-0BD1-AA47-B09E-FBF2283111D1}"/>
              </a:ext>
            </a:extLst>
          </p:cNvPr>
          <p:cNvSpPr/>
          <p:nvPr/>
        </p:nvSpPr>
        <p:spPr>
          <a:xfrm>
            <a:off x="5615763" y="3513762"/>
            <a:ext cx="93957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FBD9B9-C1EA-FF4A-98D1-2A020575296D}"/>
              </a:ext>
            </a:extLst>
          </p:cNvPr>
          <p:cNvSpPr/>
          <p:nvPr/>
        </p:nvSpPr>
        <p:spPr>
          <a:xfrm>
            <a:off x="1910993" y="3513762"/>
            <a:ext cx="79610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FBADD7-534B-2F47-A4CB-7B709FFB4EFE}"/>
              </a:ext>
            </a:extLst>
          </p:cNvPr>
          <p:cNvSpPr/>
          <p:nvPr/>
        </p:nvSpPr>
        <p:spPr>
          <a:xfrm>
            <a:off x="10623479" y="4095965"/>
            <a:ext cx="110772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C074D09-C460-2E4E-BBB4-CCE47302A24F}"/>
              </a:ext>
            </a:extLst>
          </p:cNvPr>
          <p:cNvSpPr/>
          <p:nvPr/>
        </p:nvSpPr>
        <p:spPr>
          <a:xfrm>
            <a:off x="9230607" y="4123361"/>
            <a:ext cx="117339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966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30483EA-36D0-2D2E-4D57-808ABB54D0D8}"/>
              </a:ext>
            </a:extLst>
          </p:cNvPr>
          <p:cNvGraphicFramePr/>
          <p:nvPr/>
        </p:nvGraphicFramePr>
        <p:xfrm>
          <a:off x="0" y="1"/>
          <a:ext cx="12192000" cy="6857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527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299197-DF1A-4903-807F-463626649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AB299197-DF1A-4903-807F-463626649E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798221-79E5-4B09-9135-F2A4AA4B30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E4798221-79E5-4B09-9135-F2A4AA4B30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4FE2A1-300C-4AE5-8326-982C0E8355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FC4FE2A1-300C-4AE5-8326-982C0E8355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CC4D2-9B4F-4D51-8102-3878487CA9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A9DCC4D2-9B4F-4D51-8102-3878487CA9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6A2FD9-2E64-4B42-A0E6-869D08D94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15" y="2404153"/>
            <a:ext cx="12111081" cy="203428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A14F9A-B7C5-7E4E-B1F3-0E38231CEF59}"/>
              </a:ext>
            </a:extLst>
          </p:cNvPr>
          <p:cNvSpPr/>
          <p:nvPr/>
        </p:nvSpPr>
        <p:spPr>
          <a:xfrm>
            <a:off x="7489861" y="2679844"/>
            <a:ext cx="131260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96680E-62FE-CF41-9F51-1C1337AF4FBC}"/>
              </a:ext>
            </a:extLst>
          </p:cNvPr>
          <p:cNvSpPr/>
          <p:nvPr/>
        </p:nvSpPr>
        <p:spPr>
          <a:xfrm>
            <a:off x="3924728" y="2679844"/>
            <a:ext cx="64478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E93A01-595E-8947-A01C-5AA07F541360}"/>
              </a:ext>
            </a:extLst>
          </p:cNvPr>
          <p:cNvSpPr/>
          <p:nvPr/>
        </p:nvSpPr>
        <p:spPr>
          <a:xfrm>
            <a:off x="10416282" y="3306568"/>
            <a:ext cx="97527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B82F0F-EFC4-304F-BB3D-75AC7E0B7371}"/>
              </a:ext>
            </a:extLst>
          </p:cNvPr>
          <p:cNvSpPr/>
          <p:nvPr/>
        </p:nvSpPr>
        <p:spPr>
          <a:xfrm>
            <a:off x="7911101" y="3306568"/>
            <a:ext cx="89136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20F65B-B861-884F-9976-4A8ADEB45AB2}"/>
              </a:ext>
            </a:extLst>
          </p:cNvPr>
          <p:cNvSpPr/>
          <p:nvPr/>
        </p:nvSpPr>
        <p:spPr>
          <a:xfrm>
            <a:off x="2763748" y="3306568"/>
            <a:ext cx="148337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4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A690D5-37C7-6F43-B7BF-C83DCA5E5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48" y="2250039"/>
            <a:ext cx="11636576" cy="225004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0F650CD-8C96-4B44-A572-FB13DF7A5DEC}"/>
              </a:ext>
            </a:extLst>
          </p:cNvPr>
          <p:cNvSpPr/>
          <p:nvPr/>
        </p:nvSpPr>
        <p:spPr>
          <a:xfrm>
            <a:off x="8733033" y="2505183"/>
            <a:ext cx="86054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1BED23-B0A9-4442-942E-A21B20882418}"/>
              </a:ext>
            </a:extLst>
          </p:cNvPr>
          <p:cNvSpPr/>
          <p:nvPr/>
        </p:nvSpPr>
        <p:spPr>
          <a:xfrm>
            <a:off x="7140538" y="2505183"/>
            <a:ext cx="70643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5BC667-F5AE-2246-A87B-4582CD8408B8}"/>
              </a:ext>
            </a:extLst>
          </p:cNvPr>
          <p:cNvSpPr/>
          <p:nvPr/>
        </p:nvSpPr>
        <p:spPr>
          <a:xfrm>
            <a:off x="9719352" y="3107931"/>
            <a:ext cx="84949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0580C2-AC7E-DC4B-B21C-FD7FE783EF8D}"/>
              </a:ext>
            </a:extLst>
          </p:cNvPr>
          <p:cNvSpPr/>
          <p:nvPr/>
        </p:nvSpPr>
        <p:spPr>
          <a:xfrm>
            <a:off x="359596" y="3275745"/>
            <a:ext cx="152836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BF8C0B-573A-4C49-84AC-DE2C81182BB4}"/>
              </a:ext>
            </a:extLst>
          </p:cNvPr>
          <p:cNvSpPr/>
          <p:nvPr/>
        </p:nvSpPr>
        <p:spPr>
          <a:xfrm>
            <a:off x="6472719" y="3810001"/>
            <a:ext cx="137425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471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38733F-6813-BF46-A572-AC81F981C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13" y="2352782"/>
            <a:ext cx="11492764" cy="206510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B296741-87A4-1448-B0EB-2CFFCF3F5E7C}"/>
              </a:ext>
            </a:extLst>
          </p:cNvPr>
          <p:cNvSpPr/>
          <p:nvPr/>
        </p:nvSpPr>
        <p:spPr>
          <a:xfrm>
            <a:off x="9072081" y="2587377"/>
            <a:ext cx="83999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A7FEB8-DDB3-6A42-A628-0D27161268ED}"/>
              </a:ext>
            </a:extLst>
          </p:cNvPr>
          <p:cNvSpPr/>
          <p:nvPr/>
        </p:nvSpPr>
        <p:spPr>
          <a:xfrm>
            <a:off x="4510355" y="2587377"/>
            <a:ext cx="91191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0421FC-E41C-A744-9FFA-729602ED12A6}"/>
              </a:ext>
            </a:extLst>
          </p:cNvPr>
          <p:cNvSpPr/>
          <p:nvPr/>
        </p:nvSpPr>
        <p:spPr>
          <a:xfrm>
            <a:off x="860543" y="2587377"/>
            <a:ext cx="97527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8A93B2-CD18-AD49-AD4A-9A4472EDBC3A}"/>
              </a:ext>
            </a:extLst>
          </p:cNvPr>
          <p:cNvSpPr/>
          <p:nvPr/>
        </p:nvSpPr>
        <p:spPr>
          <a:xfrm>
            <a:off x="8866598" y="3162729"/>
            <a:ext cx="82972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7011DB-C246-9A47-8CB2-CAF686A90C27}"/>
              </a:ext>
            </a:extLst>
          </p:cNvPr>
          <p:cNvSpPr/>
          <p:nvPr/>
        </p:nvSpPr>
        <p:spPr>
          <a:xfrm>
            <a:off x="7551506" y="3118207"/>
            <a:ext cx="60306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1ADCFA-7E49-7242-BC81-288A71E06D63}"/>
              </a:ext>
            </a:extLst>
          </p:cNvPr>
          <p:cNvSpPr/>
          <p:nvPr/>
        </p:nvSpPr>
        <p:spPr>
          <a:xfrm>
            <a:off x="5864204" y="3118207"/>
            <a:ext cx="88935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771987-F4A1-4E4E-852F-22E354F07A59}"/>
              </a:ext>
            </a:extLst>
          </p:cNvPr>
          <p:cNvSpPr/>
          <p:nvPr/>
        </p:nvSpPr>
        <p:spPr>
          <a:xfrm>
            <a:off x="6020656" y="3696985"/>
            <a:ext cx="269961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664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3BF10F-D24B-8349-948A-53535304C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01" y="2075379"/>
            <a:ext cx="11745135" cy="26610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8921D02-1B5C-604B-AB04-A152479394CB}"/>
              </a:ext>
            </a:extLst>
          </p:cNvPr>
          <p:cNvSpPr/>
          <p:nvPr/>
        </p:nvSpPr>
        <p:spPr>
          <a:xfrm>
            <a:off x="8763855" y="2320249"/>
            <a:ext cx="85026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7D3969-0D1E-4142-807F-D361D533C36B}"/>
              </a:ext>
            </a:extLst>
          </p:cNvPr>
          <p:cNvSpPr/>
          <p:nvPr/>
        </p:nvSpPr>
        <p:spPr>
          <a:xfrm>
            <a:off x="2619910" y="2320249"/>
            <a:ext cx="64478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E6711-01FE-6A44-A135-F9394A30324E}"/>
              </a:ext>
            </a:extLst>
          </p:cNvPr>
          <p:cNvSpPr/>
          <p:nvPr/>
        </p:nvSpPr>
        <p:spPr>
          <a:xfrm>
            <a:off x="8404261" y="2871626"/>
            <a:ext cx="84723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041247-0944-1B44-9A81-CAD077569955}"/>
              </a:ext>
            </a:extLst>
          </p:cNvPr>
          <p:cNvSpPr/>
          <p:nvPr/>
        </p:nvSpPr>
        <p:spPr>
          <a:xfrm>
            <a:off x="3131905" y="2871626"/>
            <a:ext cx="97527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37070D-05C5-484E-AE6A-5959A06DF635}"/>
              </a:ext>
            </a:extLst>
          </p:cNvPr>
          <p:cNvSpPr/>
          <p:nvPr/>
        </p:nvSpPr>
        <p:spPr>
          <a:xfrm>
            <a:off x="1551398" y="2871626"/>
            <a:ext cx="118931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A99AC-0D0A-014D-B540-9245996ADA55}"/>
              </a:ext>
            </a:extLst>
          </p:cNvPr>
          <p:cNvSpPr/>
          <p:nvPr/>
        </p:nvSpPr>
        <p:spPr>
          <a:xfrm>
            <a:off x="10818688" y="3405882"/>
            <a:ext cx="75580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0D7C5B-FE13-FA49-A235-091B31C2E258}"/>
              </a:ext>
            </a:extLst>
          </p:cNvPr>
          <p:cNvSpPr/>
          <p:nvPr/>
        </p:nvSpPr>
        <p:spPr>
          <a:xfrm>
            <a:off x="6645391" y="3405882"/>
            <a:ext cx="97527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6CEE0E-BDD9-8C4E-878E-7A6A16AA78BB}"/>
              </a:ext>
            </a:extLst>
          </p:cNvPr>
          <p:cNvSpPr/>
          <p:nvPr/>
        </p:nvSpPr>
        <p:spPr>
          <a:xfrm>
            <a:off x="842480" y="3405882"/>
            <a:ext cx="57286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9A2A77-010C-8148-B14C-5AA5869918EB}"/>
              </a:ext>
            </a:extLst>
          </p:cNvPr>
          <p:cNvSpPr/>
          <p:nvPr/>
        </p:nvSpPr>
        <p:spPr>
          <a:xfrm>
            <a:off x="9986481" y="4071134"/>
            <a:ext cx="121011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61850E-177D-044D-B561-E253EF5AE279}"/>
              </a:ext>
            </a:extLst>
          </p:cNvPr>
          <p:cNvSpPr/>
          <p:nvPr/>
        </p:nvSpPr>
        <p:spPr>
          <a:xfrm>
            <a:off x="5938463" y="4071134"/>
            <a:ext cx="216983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32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6F66EFE-1D71-9E41-AF32-42B25C54CF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67" y="2537717"/>
            <a:ext cx="11974259" cy="177742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A242F4-AE01-C748-9A85-6F2D99DB17D6}"/>
              </a:ext>
            </a:extLst>
          </p:cNvPr>
          <p:cNvSpPr/>
          <p:nvPr/>
        </p:nvSpPr>
        <p:spPr>
          <a:xfrm>
            <a:off x="3871643" y="3080536"/>
            <a:ext cx="97527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C6FD2D-8096-E047-923F-E91D33B5C37D}"/>
              </a:ext>
            </a:extLst>
          </p:cNvPr>
          <p:cNvSpPr/>
          <p:nvPr/>
        </p:nvSpPr>
        <p:spPr>
          <a:xfrm>
            <a:off x="472611" y="3159303"/>
            <a:ext cx="78862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A5EF3F-0497-0346-B56C-0E5724E77F80}"/>
              </a:ext>
            </a:extLst>
          </p:cNvPr>
          <p:cNvSpPr/>
          <p:nvPr/>
        </p:nvSpPr>
        <p:spPr>
          <a:xfrm>
            <a:off x="10500189" y="3693559"/>
            <a:ext cx="120986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A6E0C3-7706-3842-BFE7-157D806E1A42}"/>
              </a:ext>
            </a:extLst>
          </p:cNvPr>
          <p:cNvSpPr/>
          <p:nvPr/>
        </p:nvSpPr>
        <p:spPr>
          <a:xfrm>
            <a:off x="6000108" y="3614792"/>
            <a:ext cx="217563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025C87-F579-5441-A0EB-9213852C70F4}"/>
              </a:ext>
            </a:extLst>
          </p:cNvPr>
          <p:cNvSpPr/>
          <p:nvPr/>
        </p:nvSpPr>
        <p:spPr>
          <a:xfrm>
            <a:off x="3339101" y="3693559"/>
            <a:ext cx="73421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16AA83-15B0-7F46-95A9-4092D59DED79}"/>
              </a:ext>
            </a:extLst>
          </p:cNvPr>
          <p:cNvSpPr/>
          <p:nvPr/>
        </p:nvSpPr>
        <p:spPr>
          <a:xfrm>
            <a:off x="1982912" y="3693559"/>
            <a:ext cx="122336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322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EE02BC1-CE49-4127-87C2-35148326BF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2556365"/>
              </p:ext>
            </p:extLst>
          </p:nvPr>
        </p:nvGraphicFramePr>
        <p:xfrm>
          <a:off x="132202" y="330194"/>
          <a:ext cx="11927596" cy="6197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629231-AA88-4C01-B8E8-FD51B4CAE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21629231-AA88-4C01-B8E8-FD51B4CAED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DC6E6C-C215-4392-9381-284B36CEE6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89DC6E6C-C215-4392-9381-284B36CEE6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77125B-2192-4ACC-AA54-58271AF6D9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1877125B-2192-4ACC-AA54-58271AF6D9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2C4D62-22E1-43F0-89A5-E9030EAF23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02C4D62-22E1-43F0-89A5-E9030EAF23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CB9A05-B64B-48EA-9670-BC20C9084E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9CB9A05-B64B-48EA-9670-BC20C9084E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37998A-E0C7-4237-8974-2461EC899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8737998A-E0C7-4237-8974-2461EC899D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651EAC-3BEC-4E29-A7EC-59D7F2C233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9A651EAC-3BEC-4E29-A7EC-59D7F2C233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E25889-C504-41C7-9F40-ADDA5A0B2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21E25889-C504-41C7-9F40-ADDA5A0B20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5032EF-A8C1-4813-B6ED-84A7F7DEB6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205032EF-A8C1-4813-B6ED-84A7F7DEB6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C34929-DFFB-47B0-A356-E8D20E6E87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CBC34929-DFFB-47B0-A356-E8D20E6E87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FCBE54-DE40-44A7-913E-AD0A48BECA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64FCBE54-DE40-44A7-913E-AD0A48BECA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FCE663F-6F94-4C9F-8820-ADFD3CF359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AFCE663F-6F94-4C9F-8820-ADFD3CF359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99AB95-9A9B-4A3C-9E14-2C943E406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7299AB95-9A9B-4A3C-9E14-2C943E4060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48</Words>
  <Application>Microsoft Office PowerPoint</Application>
  <PresentationFormat>Widescreen</PresentationFormat>
  <Paragraphs>22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Sakkal Majalla</vt:lpstr>
      <vt:lpstr>Office Theme</vt:lpstr>
      <vt:lpstr>أَحْوَالُ العَرَبِ قَبْلَ الإِسْلَامِ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56</cp:revision>
  <dcterms:created xsi:type="dcterms:W3CDTF">2020-09-13T16:40:33Z</dcterms:created>
  <dcterms:modified xsi:type="dcterms:W3CDTF">2026-06-20T11:48:35Z</dcterms:modified>
</cp:coreProperties>
</file>