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98" r:id="rId3"/>
    <p:sldId id="272" r:id="rId4"/>
    <p:sldId id="50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501" r:id="rId13"/>
    <p:sldId id="502" r:id="rId14"/>
    <p:sldId id="503" r:id="rId15"/>
    <p:sldId id="50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طبقات القبيلة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الأبناء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الرقيق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الموالي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من الخلال الكريمة عند العرب في الجاهلية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الحلم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الكرم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6240B99-3791-4BD4-A9E8-26C2CCF0443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الوفاء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7FF838-B95C-4B8F-B458-3846B018E915}" type="parTrans" cxnId="{DFC5E580-42D9-4708-AF55-8B9792485971}">
      <dgm:prSet/>
      <dgm:spPr/>
      <dgm:t>
        <a:bodyPr/>
        <a:lstStyle/>
        <a:p>
          <a:endParaRPr lang="en-US"/>
        </a:p>
      </dgm:t>
    </dgm:pt>
    <dgm:pt modelId="{1CCB138B-BECB-4DCB-B330-3D8F153ED458}" type="sibTrans" cxnId="{DFC5E580-42D9-4708-AF55-8B9792485971}">
      <dgm:prSet/>
      <dgm:spPr/>
      <dgm:t>
        <a:bodyPr/>
        <a:lstStyle/>
        <a:p>
          <a:endParaRPr lang="en-US"/>
        </a:p>
      </dgm:t>
    </dgm:pt>
    <dgm:pt modelId="{1153AE7A-9E3F-4F80-B859-42854F628E2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حماية الجار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D2D209-5FC4-4DC5-870E-79A1D9230B5B}" type="parTrans" cxnId="{E396703C-DFC6-4E94-A25D-494391E50B8E}">
      <dgm:prSet/>
      <dgm:spPr/>
      <dgm:t>
        <a:bodyPr/>
        <a:lstStyle/>
        <a:p>
          <a:endParaRPr lang="en-US"/>
        </a:p>
      </dgm:t>
    </dgm:pt>
    <dgm:pt modelId="{5A8A5330-1985-4F0E-B6F4-47B3607AFCE7}" type="sibTrans" cxnId="{E396703C-DFC6-4E94-A25D-494391E50B8E}">
      <dgm:prSet/>
      <dgm:spPr/>
      <dgm:t>
        <a:bodyPr/>
        <a:lstStyle/>
        <a:p>
          <a:endParaRPr lang="en-US"/>
        </a:p>
      </dgm:t>
    </dgm:pt>
    <dgm:pt modelId="{39A39010-91F2-4BE9-91FD-EE5919B551F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سعة الصدر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6D427D-1E80-400E-A3F3-1988F8294383}" type="parTrans" cxnId="{18708AA8-865E-469B-B36E-6C420C7D7B92}">
      <dgm:prSet/>
      <dgm:spPr/>
      <dgm:t>
        <a:bodyPr/>
        <a:lstStyle/>
        <a:p>
          <a:endParaRPr lang="en-US"/>
        </a:p>
      </dgm:t>
    </dgm:pt>
    <dgm:pt modelId="{72F59F89-F13A-4068-88B7-2FB36E38CFCE}" type="sibTrans" cxnId="{18708AA8-865E-469B-B36E-6C420C7D7B92}">
      <dgm:prSet/>
      <dgm:spPr/>
      <dgm:t>
        <a:bodyPr/>
        <a:lstStyle/>
        <a:p>
          <a:endParaRPr lang="en-US"/>
        </a:p>
      </dgm:t>
    </dgm:pt>
    <dgm:pt modelId="{A06E0843-93C6-492C-925E-C54D22C30E4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الإعراض عن شتم اللئيم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C12B1B8-9383-4211-A490-C617C1D87708}" type="parTrans" cxnId="{CEDCA087-8F3F-4F41-BAB7-3BCDFF0FD636}">
      <dgm:prSet/>
      <dgm:spPr/>
      <dgm:t>
        <a:bodyPr/>
        <a:lstStyle/>
        <a:p>
          <a:endParaRPr lang="en-US"/>
        </a:p>
      </dgm:t>
    </dgm:pt>
    <dgm:pt modelId="{CC257332-AD2D-43FF-9881-A7D62FBB9858}" type="sibTrans" cxnId="{CEDCA087-8F3F-4F41-BAB7-3BCDFF0FD636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hang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89DC6E6C-C215-4392-9381-284B36CEE691}" type="pres">
      <dgm:prSet presAssocID="{91AC6BEC-8662-4A55-9CBA-5973276BE900}" presName="Name48" presStyleLbl="parChTrans1D2" presStyleIdx="0" presStyleCnt="6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6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6"/>
      <dgm:spPr/>
    </dgm:pt>
    <dgm:pt modelId="{BFC6B6A6-8D51-4B38-9718-A64D8544E48A}" type="pres">
      <dgm:prSet presAssocID="{F2681EC4-FE48-49A0-B0BF-AB58CEB3824D}" presName="hierChild4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302C4D62-22E1-43F0-89A5-E9030EAF23BE}" type="pres">
      <dgm:prSet presAssocID="{71DF905C-3FBF-4E61-BFA3-FA4AF0F4E924}" presName="Name48" presStyleLbl="parChTrans1D2" presStyleIdx="1" presStyleCnt="6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6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6"/>
      <dgm:spPr/>
    </dgm:pt>
    <dgm:pt modelId="{4249367B-3E28-46E7-B7CA-5EDDAA6EAF64}" type="pres">
      <dgm:prSet presAssocID="{8557F9EE-9B7A-4B14-9CD1-69DD0FA5BD42}" presName="hierChild4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8737998A-E0C7-4237-8974-2461EC899D7B}" type="pres">
      <dgm:prSet presAssocID="{257FF838-B95C-4B8F-B458-3846B018E915}" presName="Name48" presStyleLbl="parChTrans1D2" presStyleIdx="2" presStyleCnt="6"/>
      <dgm:spPr/>
    </dgm:pt>
    <dgm:pt modelId="{D3D84A3A-447F-4650-89EB-B752941D863B}" type="pres">
      <dgm:prSet presAssocID="{A6240B99-3791-4BD4-A9E8-26C2CCF04437}" presName="hierRoot2" presStyleCnt="0">
        <dgm:presLayoutVars>
          <dgm:hierBranch val="hang"/>
        </dgm:presLayoutVars>
      </dgm:prSet>
      <dgm:spPr/>
    </dgm:pt>
    <dgm:pt modelId="{5F5B6480-B562-46C3-8F7F-D7E68AD01A19}" type="pres">
      <dgm:prSet presAssocID="{A6240B99-3791-4BD4-A9E8-26C2CCF04437}" presName="rootComposite" presStyleCnt="0"/>
      <dgm:spPr/>
    </dgm:pt>
    <dgm:pt modelId="{9A651EAC-3BEC-4E29-A7EC-59D7F2C2336E}" type="pres">
      <dgm:prSet presAssocID="{A6240B99-3791-4BD4-A9E8-26C2CCF04437}" presName="rootText" presStyleLbl="node2" presStyleIdx="2" presStyleCnt="6">
        <dgm:presLayoutVars>
          <dgm:chPref val="3"/>
        </dgm:presLayoutVars>
      </dgm:prSet>
      <dgm:spPr/>
    </dgm:pt>
    <dgm:pt modelId="{ABF06C29-B6E3-4A5D-A314-AE7D399B89E8}" type="pres">
      <dgm:prSet presAssocID="{A6240B99-3791-4BD4-A9E8-26C2CCF04437}" presName="rootConnector" presStyleLbl="node2" presStyleIdx="2" presStyleCnt="6"/>
      <dgm:spPr/>
    </dgm:pt>
    <dgm:pt modelId="{BC3A8F37-74A5-456B-8DB4-48FE62BBF671}" type="pres">
      <dgm:prSet presAssocID="{A6240B99-3791-4BD4-A9E8-26C2CCF04437}" presName="hierChild4" presStyleCnt="0"/>
      <dgm:spPr/>
    </dgm:pt>
    <dgm:pt modelId="{33B82509-9325-4FED-A0DB-77503B4B31AF}" type="pres">
      <dgm:prSet presAssocID="{A6240B99-3791-4BD4-A9E8-26C2CCF04437}" presName="hierChild5" presStyleCnt="0"/>
      <dgm:spPr/>
    </dgm:pt>
    <dgm:pt modelId="{21E25889-C504-41C7-9F40-ADDA5A0B2068}" type="pres">
      <dgm:prSet presAssocID="{C2D2D209-5FC4-4DC5-870E-79A1D9230B5B}" presName="Name48" presStyleLbl="parChTrans1D2" presStyleIdx="3" presStyleCnt="6"/>
      <dgm:spPr/>
    </dgm:pt>
    <dgm:pt modelId="{3476E19C-8B5C-4481-A0B4-97A0C0507F30}" type="pres">
      <dgm:prSet presAssocID="{1153AE7A-9E3F-4F80-B859-42854F628E2D}" presName="hierRoot2" presStyleCnt="0">
        <dgm:presLayoutVars>
          <dgm:hierBranch val="hang"/>
        </dgm:presLayoutVars>
      </dgm:prSet>
      <dgm:spPr/>
    </dgm:pt>
    <dgm:pt modelId="{E055ECDA-4B32-4233-9572-77765399423E}" type="pres">
      <dgm:prSet presAssocID="{1153AE7A-9E3F-4F80-B859-42854F628E2D}" presName="rootComposite" presStyleCnt="0"/>
      <dgm:spPr/>
    </dgm:pt>
    <dgm:pt modelId="{205032EF-A8C1-4813-B6ED-84A7F7DEB6DA}" type="pres">
      <dgm:prSet presAssocID="{1153AE7A-9E3F-4F80-B859-42854F628E2D}" presName="rootText" presStyleLbl="node2" presStyleIdx="3" presStyleCnt="6">
        <dgm:presLayoutVars>
          <dgm:chPref val="3"/>
        </dgm:presLayoutVars>
      </dgm:prSet>
      <dgm:spPr/>
    </dgm:pt>
    <dgm:pt modelId="{E7354309-AA79-46FE-B84A-3EBA54E3D2C7}" type="pres">
      <dgm:prSet presAssocID="{1153AE7A-9E3F-4F80-B859-42854F628E2D}" presName="rootConnector" presStyleLbl="node2" presStyleIdx="3" presStyleCnt="6"/>
      <dgm:spPr/>
    </dgm:pt>
    <dgm:pt modelId="{8FB718AF-D32D-45D8-87C9-CF54076616E3}" type="pres">
      <dgm:prSet presAssocID="{1153AE7A-9E3F-4F80-B859-42854F628E2D}" presName="hierChild4" presStyleCnt="0"/>
      <dgm:spPr/>
    </dgm:pt>
    <dgm:pt modelId="{5C105476-51DD-4035-9D94-B28219A12791}" type="pres">
      <dgm:prSet presAssocID="{1153AE7A-9E3F-4F80-B859-42854F628E2D}" presName="hierChild5" presStyleCnt="0"/>
      <dgm:spPr/>
    </dgm:pt>
    <dgm:pt modelId="{CBC34929-DFFB-47B0-A356-E8D20E6E87C1}" type="pres">
      <dgm:prSet presAssocID="{E36D427D-1E80-400E-A3F3-1988F8294383}" presName="Name48" presStyleLbl="parChTrans1D2" presStyleIdx="4" presStyleCnt="6"/>
      <dgm:spPr/>
    </dgm:pt>
    <dgm:pt modelId="{D6DBAE3F-AE9C-4143-ADB1-9928BDF49171}" type="pres">
      <dgm:prSet presAssocID="{39A39010-91F2-4BE9-91FD-EE5919B551F5}" presName="hierRoot2" presStyleCnt="0">
        <dgm:presLayoutVars>
          <dgm:hierBranch val="hang"/>
        </dgm:presLayoutVars>
      </dgm:prSet>
      <dgm:spPr/>
    </dgm:pt>
    <dgm:pt modelId="{3D9C7945-51D2-4702-A19C-51C14AA4B0DB}" type="pres">
      <dgm:prSet presAssocID="{39A39010-91F2-4BE9-91FD-EE5919B551F5}" presName="rootComposite" presStyleCnt="0"/>
      <dgm:spPr/>
    </dgm:pt>
    <dgm:pt modelId="{64FCBE54-DE40-44A7-913E-AD0A48BECA28}" type="pres">
      <dgm:prSet presAssocID="{39A39010-91F2-4BE9-91FD-EE5919B551F5}" presName="rootText" presStyleLbl="node2" presStyleIdx="4" presStyleCnt="6">
        <dgm:presLayoutVars>
          <dgm:chPref val="3"/>
        </dgm:presLayoutVars>
      </dgm:prSet>
      <dgm:spPr/>
    </dgm:pt>
    <dgm:pt modelId="{7230EA49-58F3-4FF5-890C-A1C5AF99ACAF}" type="pres">
      <dgm:prSet presAssocID="{39A39010-91F2-4BE9-91FD-EE5919B551F5}" presName="rootConnector" presStyleLbl="node2" presStyleIdx="4" presStyleCnt="6"/>
      <dgm:spPr/>
    </dgm:pt>
    <dgm:pt modelId="{FA4F0529-03AF-43B4-B040-E3113A8A7F9B}" type="pres">
      <dgm:prSet presAssocID="{39A39010-91F2-4BE9-91FD-EE5919B551F5}" presName="hierChild4" presStyleCnt="0"/>
      <dgm:spPr/>
    </dgm:pt>
    <dgm:pt modelId="{1B67ABE9-102E-4A50-A5BF-40B25C14E125}" type="pres">
      <dgm:prSet presAssocID="{39A39010-91F2-4BE9-91FD-EE5919B551F5}" presName="hierChild5" presStyleCnt="0"/>
      <dgm:spPr/>
    </dgm:pt>
    <dgm:pt modelId="{AFCE663F-6F94-4C9F-8820-ADFD3CF3593C}" type="pres">
      <dgm:prSet presAssocID="{7C12B1B8-9383-4211-A490-C617C1D87708}" presName="Name48" presStyleLbl="parChTrans1D2" presStyleIdx="5" presStyleCnt="6"/>
      <dgm:spPr/>
    </dgm:pt>
    <dgm:pt modelId="{A85FEE0E-187D-4091-8734-6E06CB22CEE8}" type="pres">
      <dgm:prSet presAssocID="{A06E0843-93C6-492C-925E-C54D22C30E49}" presName="hierRoot2" presStyleCnt="0">
        <dgm:presLayoutVars>
          <dgm:hierBranch val="hang"/>
        </dgm:presLayoutVars>
      </dgm:prSet>
      <dgm:spPr/>
    </dgm:pt>
    <dgm:pt modelId="{52B704C7-F5C8-4AFD-AD11-D31189D7CD70}" type="pres">
      <dgm:prSet presAssocID="{A06E0843-93C6-492C-925E-C54D22C30E49}" presName="rootComposite" presStyleCnt="0"/>
      <dgm:spPr/>
    </dgm:pt>
    <dgm:pt modelId="{7299AB95-9A9B-4A3C-9E14-2C943E40603E}" type="pres">
      <dgm:prSet presAssocID="{A06E0843-93C6-492C-925E-C54D22C30E49}" presName="rootText" presStyleLbl="node2" presStyleIdx="5" presStyleCnt="6">
        <dgm:presLayoutVars>
          <dgm:chPref val="3"/>
        </dgm:presLayoutVars>
      </dgm:prSet>
      <dgm:spPr/>
    </dgm:pt>
    <dgm:pt modelId="{1C961EC9-9160-48A6-91DD-D7DB648DD029}" type="pres">
      <dgm:prSet presAssocID="{A06E0843-93C6-492C-925E-C54D22C30E49}" presName="rootConnector" presStyleLbl="node2" presStyleIdx="5" presStyleCnt="6"/>
      <dgm:spPr/>
    </dgm:pt>
    <dgm:pt modelId="{63ABA3A5-320C-4EB7-8249-495D6CCC6AE9}" type="pres">
      <dgm:prSet presAssocID="{A06E0843-93C6-492C-925E-C54D22C30E49}" presName="hierChild4" presStyleCnt="0"/>
      <dgm:spPr/>
    </dgm:pt>
    <dgm:pt modelId="{42A0C141-06BA-4013-86B1-E2A0B668C93A}" type="pres">
      <dgm:prSet presAssocID="{A06E0843-93C6-492C-925E-C54D22C30E49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D4522C1A-C970-4609-85C2-AB9BFFE545C5}" type="presOf" srcId="{1153AE7A-9E3F-4F80-B859-42854F628E2D}" destId="{E7354309-AA79-46FE-B84A-3EBA54E3D2C7}" srcOrd="1" destOrd="0" presId="urn:microsoft.com/office/officeart/2005/8/layout/orgChart1"/>
    <dgm:cxn modelId="{885C7921-8C60-4DD2-A9E8-18078FD1F958}" type="presOf" srcId="{91AC6BEC-8662-4A55-9CBA-5973276BE900}" destId="{89DC6E6C-C215-4392-9381-284B36CEE691}" srcOrd="0" destOrd="0" presId="urn:microsoft.com/office/officeart/2005/8/layout/orgChart1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810D4F2B-3853-4A1D-AB5D-709540330F22}" type="presOf" srcId="{39A39010-91F2-4BE9-91FD-EE5919B551F5}" destId="{7230EA49-58F3-4FF5-890C-A1C5AF99ACAF}" srcOrd="1" destOrd="0" presId="urn:microsoft.com/office/officeart/2005/8/layout/orgChart1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E396703C-DFC6-4E94-A25D-494391E50B8E}" srcId="{7D710BA0-4B8F-438C-A372-179DA35B416C}" destId="{1153AE7A-9E3F-4F80-B859-42854F628E2D}" srcOrd="3" destOrd="0" parTransId="{C2D2D209-5FC4-4DC5-870E-79A1D9230B5B}" sibTransId="{5A8A5330-1985-4F0E-B6F4-47B3607AFCE7}"/>
    <dgm:cxn modelId="{06F48640-A447-4CD0-98C7-EF26F550E361}" type="presOf" srcId="{39A39010-91F2-4BE9-91FD-EE5919B551F5}" destId="{64FCBE54-DE40-44A7-913E-AD0A48BECA28}" srcOrd="0" destOrd="0" presId="urn:microsoft.com/office/officeart/2005/8/layout/orgChart1"/>
    <dgm:cxn modelId="{94137965-06AA-4147-BEBC-8474DB2D49D6}" type="presOf" srcId="{C2D2D209-5FC4-4DC5-870E-79A1D9230B5B}" destId="{21E25889-C504-41C7-9F40-ADDA5A0B2068}" srcOrd="0" destOrd="0" presId="urn:microsoft.com/office/officeart/2005/8/layout/orgChart1"/>
    <dgm:cxn modelId="{F3C98D68-E2E3-49A9-B851-D0DF85D241D1}" type="presOf" srcId="{1153AE7A-9E3F-4F80-B859-42854F628E2D}" destId="{205032EF-A8C1-4813-B6ED-84A7F7DEB6DA}" srcOrd="0" destOrd="0" presId="urn:microsoft.com/office/officeart/2005/8/layout/orgChart1"/>
    <dgm:cxn modelId="{00ADCF4B-5663-441D-9183-BE4083FB8878}" type="presOf" srcId="{A06E0843-93C6-492C-925E-C54D22C30E49}" destId="{7299AB95-9A9B-4A3C-9E14-2C943E40603E}" srcOrd="0" destOrd="0" presId="urn:microsoft.com/office/officeart/2005/8/layout/orgChart1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9530CC7C-C10C-4275-BD4A-21F723AC1262}" type="presOf" srcId="{A6240B99-3791-4BD4-A9E8-26C2CCF04437}" destId="{ABF06C29-B6E3-4A5D-A314-AE7D399B89E8}" srcOrd="1" destOrd="0" presId="urn:microsoft.com/office/officeart/2005/8/layout/orgChart1"/>
    <dgm:cxn modelId="{40EC467F-978E-4F85-91E9-F09EC8D60A9B}" type="presOf" srcId="{7C12B1B8-9383-4211-A490-C617C1D87708}" destId="{AFCE663F-6F94-4C9F-8820-ADFD3CF3593C}" srcOrd="0" destOrd="0" presId="urn:microsoft.com/office/officeart/2005/8/layout/orgChart1"/>
    <dgm:cxn modelId="{DFC5E580-42D9-4708-AF55-8B9792485971}" srcId="{7D710BA0-4B8F-438C-A372-179DA35B416C}" destId="{A6240B99-3791-4BD4-A9E8-26C2CCF04437}" srcOrd="2" destOrd="0" parTransId="{257FF838-B95C-4B8F-B458-3846B018E915}" sibTransId="{1CCB138B-BECB-4DCB-B330-3D8F153ED458}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CEDCA087-8F3F-4F41-BAB7-3BCDFF0FD636}" srcId="{7D710BA0-4B8F-438C-A372-179DA35B416C}" destId="{A06E0843-93C6-492C-925E-C54D22C30E49}" srcOrd="5" destOrd="0" parTransId="{7C12B1B8-9383-4211-A490-C617C1D87708}" sibTransId="{CC257332-AD2D-43FF-9881-A7D62FBB9858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18708AA8-865E-469B-B36E-6C420C7D7B92}" srcId="{7D710BA0-4B8F-438C-A372-179DA35B416C}" destId="{39A39010-91F2-4BE9-91FD-EE5919B551F5}" srcOrd="4" destOrd="0" parTransId="{E36D427D-1E80-400E-A3F3-1988F8294383}" sibTransId="{72F59F89-F13A-4068-88B7-2FB36E38CFCE}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50437BAD-6AB7-4EB1-897A-3A54D6BBA72E}" type="presOf" srcId="{A6240B99-3791-4BD4-A9E8-26C2CCF04437}" destId="{9A651EAC-3BEC-4E29-A7EC-59D7F2C2336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4E7630CB-E87D-4D91-AC4B-AFC2A2F08741}" type="presOf" srcId="{E36D427D-1E80-400E-A3F3-1988F8294383}" destId="{CBC34929-DFFB-47B0-A356-E8D20E6E87C1}" srcOrd="0" destOrd="0" presId="urn:microsoft.com/office/officeart/2005/8/layout/orgChart1"/>
    <dgm:cxn modelId="{29ABEFD3-8E9A-4441-A851-00221A162182}" type="presOf" srcId="{A06E0843-93C6-492C-925E-C54D22C30E49}" destId="{1C961EC9-9160-48A6-91DD-D7DB648DD029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F181F9E7-30DE-4BB1-8493-DB3E502CF262}" type="presOf" srcId="{71DF905C-3FBF-4E61-BFA3-FA4AF0F4E924}" destId="{302C4D62-22E1-43F0-89A5-E9030EAF23BE}" srcOrd="0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9B628DF8-B577-473C-888D-BA875A1815A7}" type="presOf" srcId="{257FF838-B95C-4B8F-B458-3846B018E915}" destId="{8737998A-E0C7-4237-8974-2461EC899D7B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F8980AC0-44E7-4F24-9D2A-C39904DC20F3}" type="presParOf" srcId="{780ECA75-AB4D-47FB-B819-CB07BE1E6082}" destId="{89DC6E6C-C215-4392-9381-284B36CEE691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0C6C8BCD-7F02-44A5-A6C6-F864F9DCB790}" type="presParOf" srcId="{780ECA75-AB4D-47FB-B819-CB07BE1E6082}" destId="{302C4D62-22E1-43F0-89A5-E9030EAF23BE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5F369AFD-A079-4C99-BE59-EB012A39F57A}" type="presParOf" srcId="{780ECA75-AB4D-47FB-B819-CB07BE1E6082}" destId="{8737998A-E0C7-4237-8974-2461EC899D7B}" srcOrd="4" destOrd="0" presId="urn:microsoft.com/office/officeart/2005/8/layout/orgChart1"/>
    <dgm:cxn modelId="{9BEF6D14-551A-43F8-9C91-A933C47C7C8D}" type="presParOf" srcId="{780ECA75-AB4D-47FB-B819-CB07BE1E6082}" destId="{D3D84A3A-447F-4650-89EB-B752941D863B}" srcOrd="5" destOrd="0" presId="urn:microsoft.com/office/officeart/2005/8/layout/orgChart1"/>
    <dgm:cxn modelId="{F8980569-53CA-40BB-BA4B-9EDFD6C8C02D}" type="presParOf" srcId="{D3D84A3A-447F-4650-89EB-B752941D863B}" destId="{5F5B6480-B562-46C3-8F7F-D7E68AD01A19}" srcOrd="0" destOrd="0" presId="urn:microsoft.com/office/officeart/2005/8/layout/orgChart1"/>
    <dgm:cxn modelId="{E8A4C0D9-09DD-48AC-A374-5F866FEE9DE0}" type="presParOf" srcId="{5F5B6480-B562-46C3-8F7F-D7E68AD01A19}" destId="{9A651EAC-3BEC-4E29-A7EC-59D7F2C2336E}" srcOrd="0" destOrd="0" presId="urn:microsoft.com/office/officeart/2005/8/layout/orgChart1"/>
    <dgm:cxn modelId="{493C7F21-F3CB-445C-A85C-4C141FBA5BD1}" type="presParOf" srcId="{5F5B6480-B562-46C3-8F7F-D7E68AD01A19}" destId="{ABF06C29-B6E3-4A5D-A314-AE7D399B89E8}" srcOrd="1" destOrd="0" presId="urn:microsoft.com/office/officeart/2005/8/layout/orgChart1"/>
    <dgm:cxn modelId="{278719E0-F46E-48AB-8816-97BBEF4CCBAF}" type="presParOf" srcId="{D3D84A3A-447F-4650-89EB-B752941D863B}" destId="{BC3A8F37-74A5-456B-8DB4-48FE62BBF671}" srcOrd="1" destOrd="0" presId="urn:microsoft.com/office/officeart/2005/8/layout/orgChart1"/>
    <dgm:cxn modelId="{FE17D991-F38E-40CC-8FF6-74EF6DC2E7DD}" type="presParOf" srcId="{D3D84A3A-447F-4650-89EB-B752941D863B}" destId="{33B82509-9325-4FED-A0DB-77503B4B31AF}" srcOrd="2" destOrd="0" presId="urn:microsoft.com/office/officeart/2005/8/layout/orgChart1"/>
    <dgm:cxn modelId="{B730EDAD-D6CA-4890-B450-A990C6E0BE27}" type="presParOf" srcId="{780ECA75-AB4D-47FB-B819-CB07BE1E6082}" destId="{21E25889-C504-41C7-9F40-ADDA5A0B2068}" srcOrd="6" destOrd="0" presId="urn:microsoft.com/office/officeart/2005/8/layout/orgChart1"/>
    <dgm:cxn modelId="{C2CC2DF3-F2FB-48A9-847D-928980B27117}" type="presParOf" srcId="{780ECA75-AB4D-47FB-B819-CB07BE1E6082}" destId="{3476E19C-8B5C-4481-A0B4-97A0C0507F30}" srcOrd="7" destOrd="0" presId="urn:microsoft.com/office/officeart/2005/8/layout/orgChart1"/>
    <dgm:cxn modelId="{511D1689-BD9E-4B3A-AC10-FAC12BDFE66E}" type="presParOf" srcId="{3476E19C-8B5C-4481-A0B4-97A0C0507F30}" destId="{E055ECDA-4B32-4233-9572-77765399423E}" srcOrd="0" destOrd="0" presId="urn:microsoft.com/office/officeart/2005/8/layout/orgChart1"/>
    <dgm:cxn modelId="{133D0E3C-DDEF-4423-99CC-BEF3ACE906A5}" type="presParOf" srcId="{E055ECDA-4B32-4233-9572-77765399423E}" destId="{205032EF-A8C1-4813-B6ED-84A7F7DEB6DA}" srcOrd="0" destOrd="0" presId="urn:microsoft.com/office/officeart/2005/8/layout/orgChart1"/>
    <dgm:cxn modelId="{C660C9B7-C5A8-47D0-BC41-14E8FD3DDE60}" type="presParOf" srcId="{E055ECDA-4B32-4233-9572-77765399423E}" destId="{E7354309-AA79-46FE-B84A-3EBA54E3D2C7}" srcOrd="1" destOrd="0" presId="urn:microsoft.com/office/officeart/2005/8/layout/orgChart1"/>
    <dgm:cxn modelId="{C71839BC-F875-472B-B00E-CD8AA11E9AFA}" type="presParOf" srcId="{3476E19C-8B5C-4481-A0B4-97A0C0507F30}" destId="{8FB718AF-D32D-45D8-87C9-CF54076616E3}" srcOrd="1" destOrd="0" presId="urn:microsoft.com/office/officeart/2005/8/layout/orgChart1"/>
    <dgm:cxn modelId="{D81D717D-0192-4027-A82B-0BA0A43757BF}" type="presParOf" srcId="{3476E19C-8B5C-4481-A0B4-97A0C0507F30}" destId="{5C105476-51DD-4035-9D94-B28219A12791}" srcOrd="2" destOrd="0" presId="urn:microsoft.com/office/officeart/2005/8/layout/orgChart1"/>
    <dgm:cxn modelId="{CB2AFA50-C0D8-4D7E-A8F8-23749A642ACF}" type="presParOf" srcId="{780ECA75-AB4D-47FB-B819-CB07BE1E6082}" destId="{CBC34929-DFFB-47B0-A356-E8D20E6E87C1}" srcOrd="8" destOrd="0" presId="urn:microsoft.com/office/officeart/2005/8/layout/orgChart1"/>
    <dgm:cxn modelId="{90D0C389-3722-43E8-97CF-BF3B1E22552C}" type="presParOf" srcId="{780ECA75-AB4D-47FB-B819-CB07BE1E6082}" destId="{D6DBAE3F-AE9C-4143-ADB1-9928BDF49171}" srcOrd="9" destOrd="0" presId="urn:microsoft.com/office/officeart/2005/8/layout/orgChart1"/>
    <dgm:cxn modelId="{D1D2A2DA-BE55-47BB-B0F5-4A53366CD101}" type="presParOf" srcId="{D6DBAE3F-AE9C-4143-ADB1-9928BDF49171}" destId="{3D9C7945-51D2-4702-A19C-51C14AA4B0DB}" srcOrd="0" destOrd="0" presId="urn:microsoft.com/office/officeart/2005/8/layout/orgChart1"/>
    <dgm:cxn modelId="{1EFE7E34-E416-4EB6-BD15-8FEDDCE25F2E}" type="presParOf" srcId="{3D9C7945-51D2-4702-A19C-51C14AA4B0DB}" destId="{64FCBE54-DE40-44A7-913E-AD0A48BECA28}" srcOrd="0" destOrd="0" presId="urn:microsoft.com/office/officeart/2005/8/layout/orgChart1"/>
    <dgm:cxn modelId="{CEBD74C8-FC14-4AFB-BCA9-C0D3C5325A28}" type="presParOf" srcId="{3D9C7945-51D2-4702-A19C-51C14AA4B0DB}" destId="{7230EA49-58F3-4FF5-890C-A1C5AF99ACAF}" srcOrd="1" destOrd="0" presId="urn:microsoft.com/office/officeart/2005/8/layout/orgChart1"/>
    <dgm:cxn modelId="{03914B88-FE03-44B4-8423-7C439EDC85C7}" type="presParOf" srcId="{D6DBAE3F-AE9C-4143-ADB1-9928BDF49171}" destId="{FA4F0529-03AF-43B4-B040-E3113A8A7F9B}" srcOrd="1" destOrd="0" presId="urn:microsoft.com/office/officeart/2005/8/layout/orgChart1"/>
    <dgm:cxn modelId="{07E49946-7A07-49DB-A3C9-4301E571B6E6}" type="presParOf" srcId="{D6DBAE3F-AE9C-4143-ADB1-9928BDF49171}" destId="{1B67ABE9-102E-4A50-A5BF-40B25C14E125}" srcOrd="2" destOrd="0" presId="urn:microsoft.com/office/officeart/2005/8/layout/orgChart1"/>
    <dgm:cxn modelId="{F2AE8645-7CC4-4DE4-9CF1-048F31BA42DD}" type="presParOf" srcId="{780ECA75-AB4D-47FB-B819-CB07BE1E6082}" destId="{AFCE663F-6F94-4C9F-8820-ADFD3CF3593C}" srcOrd="10" destOrd="0" presId="urn:microsoft.com/office/officeart/2005/8/layout/orgChart1"/>
    <dgm:cxn modelId="{62C1D352-AB9C-442D-8DBA-E44BE39884C7}" type="presParOf" srcId="{780ECA75-AB4D-47FB-B819-CB07BE1E6082}" destId="{A85FEE0E-187D-4091-8734-6E06CB22CEE8}" srcOrd="11" destOrd="0" presId="urn:microsoft.com/office/officeart/2005/8/layout/orgChart1"/>
    <dgm:cxn modelId="{962B5D67-2C8B-4A00-94DD-88275DA5D39C}" type="presParOf" srcId="{A85FEE0E-187D-4091-8734-6E06CB22CEE8}" destId="{52B704C7-F5C8-4AFD-AD11-D31189D7CD70}" srcOrd="0" destOrd="0" presId="urn:microsoft.com/office/officeart/2005/8/layout/orgChart1"/>
    <dgm:cxn modelId="{4DC6857D-7553-4523-B97C-81E34BE8D814}" type="presParOf" srcId="{52B704C7-F5C8-4AFD-AD11-D31189D7CD70}" destId="{7299AB95-9A9B-4A3C-9E14-2C943E40603E}" srcOrd="0" destOrd="0" presId="urn:microsoft.com/office/officeart/2005/8/layout/orgChart1"/>
    <dgm:cxn modelId="{9DB08D7C-B6F1-48EF-BEFE-4F51CF6F8EF8}" type="presParOf" srcId="{52B704C7-F5C8-4AFD-AD11-D31189D7CD70}" destId="{1C961EC9-9160-48A6-91DD-D7DB648DD029}" srcOrd="1" destOrd="0" presId="urn:microsoft.com/office/officeart/2005/8/layout/orgChart1"/>
    <dgm:cxn modelId="{9D784D8D-A9AF-43BD-A51D-C73AFC4D8B52}" type="presParOf" srcId="{A85FEE0E-187D-4091-8734-6E06CB22CEE8}" destId="{63ABA3A5-320C-4EB7-8249-495D6CCC6AE9}" srcOrd="1" destOrd="0" presId="urn:microsoft.com/office/officeart/2005/8/layout/orgChart1"/>
    <dgm:cxn modelId="{D6361A38-90E7-48B2-974D-BCFC76C2E15E}" type="presParOf" srcId="{A85FEE0E-187D-4091-8734-6E06CB22CEE8}" destId="{42A0C141-06BA-4013-86B1-E2A0B668C93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من الصفات السيئة لدى العرب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شرب الخمر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معاملة المرأة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وأد البنات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 custRadScaleRad="99798" custRadScaleInc="216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 custRadScaleRad="101697" custRadScaleInc="271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 custRadScaleRad="10021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طبقات القبيلة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الأبناء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الرقيق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A9DCC4D2-9B4F-4D51-8102-3878487CA98B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الموالي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E663F-6F94-4C9F-8820-ADFD3CF3593C}">
      <dsp:nvSpPr>
        <dsp:cNvPr id="0" name=""/>
        <dsp:cNvSpPr/>
      </dsp:nvSpPr>
      <dsp:spPr>
        <a:xfrm>
          <a:off x="5822528" y="1306338"/>
          <a:ext cx="273471" cy="4896445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4896445"/>
              </a:lnTo>
              <a:lnTo>
                <a:pt x="0" y="48964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34929-DFFB-47B0-A356-E8D20E6E87C1}">
      <dsp:nvSpPr>
        <dsp:cNvPr id="0" name=""/>
        <dsp:cNvSpPr/>
      </dsp:nvSpPr>
      <dsp:spPr>
        <a:xfrm>
          <a:off x="6095999" y="1306338"/>
          <a:ext cx="273471" cy="4896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445"/>
              </a:lnTo>
              <a:lnTo>
                <a:pt x="273471" y="489644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5889-C504-41C7-9F40-ADDA5A0B2068}">
      <dsp:nvSpPr>
        <dsp:cNvPr id="0" name=""/>
        <dsp:cNvSpPr/>
      </dsp:nvSpPr>
      <dsp:spPr>
        <a:xfrm>
          <a:off x="5822528" y="1306338"/>
          <a:ext cx="273471" cy="3047255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3047255"/>
              </a:lnTo>
              <a:lnTo>
                <a:pt x="0" y="30472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7998A-E0C7-4237-8974-2461EC899D7B}">
      <dsp:nvSpPr>
        <dsp:cNvPr id="0" name=""/>
        <dsp:cNvSpPr/>
      </dsp:nvSpPr>
      <dsp:spPr>
        <a:xfrm>
          <a:off x="6095999" y="1306338"/>
          <a:ext cx="273471" cy="304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55"/>
              </a:lnTo>
              <a:lnTo>
                <a:pt x="273471" y="30472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C4D62-22E1-43F0-89A5-E9030EAF23BE}">
      <dsp:nvSpPr>
        <dsp:cNvPr id="0" name=""/>
        <dsp:cNvSpPr/>
      </dsp:nvSpPr>
      <dsp:spPr>
        <a:xfrm>
          <a:off x="5822528" y="130633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1198066"/>
              </a:lnTo>
              <a:lnTo>
                <a:pt x="0" y="11980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C6E6C-C215-4392-9381-284B36CEE691}">
      <dsp:nvSpPr>
        <dsp:cNvPr id="0" name=""/>
        <dsp:cNvSpPr/>
      </dsp:nvSpPr>
      <dsp:spPr>
        <a:xfrm>
          <a:off x="6095999" y="130633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66"/>
              </a:lnTo>
              <a:lnTo>
                <a:pt x="273471" y="11980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4793753" y="4092"/>
          <a:ext cx="2604492" cy="13022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 الخلال الكريمة عند العرب في الجاهلية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93753" y="4092"/>
        <a:ext cx="2604492" cy="1302246"/>
      </dsp:txXfrm>
    </dsp:sp>
    <dsp:sp modelId="{1877125B-2192-4ACC-AA54-58271AF6D910}">
      <dsp:nvSpPr>
        <dsp:cNvPr id="0" name=""/>
        <dsp:cNvSpPr/>
      </dsp:nvSpPr>
      <dsp:spPr>
        <a:xfrm>
          <a:off x="6369471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الحلم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1853282"/>
        <a:ext cx="2604492" cy="1302246"/>
      </dsp:txXfrm>
    </dsp:sp>
    <dsp:sp modelId="{99CB9A05-B64B-48EA-9670-BC20C9084EAD}">
      <dsp:nvSpPr>
        <dsp:cNvPr id="0" name=""/>
        <dsp:cNvSpPr/>
      </dsp:nvSpPr>
      <dsp:spPr>
        <a:xfrm>
          <a:off x="3218036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الكرم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1853282"/>
        <a:ext cx="2604492" cy="1302246"/>
      </dsp:txXfrm>
    </dsp:sp>
    <dsp:sp modelId="{9A651EAC-3BEC-4E29-A7EC-59D7F2C2336E}">
      <dsp:nvSpPr>
        <dsp:cNvPr id="0" name=""/>
        <dsp:cNvSpPr/>
      </dsp:nvSpPr>
      <dsp:spPr>
        <a:xfrm>
          <a:off x="6369471" y="3702471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الوفاء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3702471"/>
        <a:ext cx="2604492" cy="1302246"/>
      </dsp:txXfrm>
    </dsp:sp>
    <dsp:sp modelId="{205032EF-A8C1-4813-B6ED-84A7F7DEB6DA}">
      <dsp:nvSpPr>
        <dsp:cNvPr id="0" name=""/>
        <dsp:cNvSpPr/>
      </dsp:nvSpPr>
      <dsp:spPr>
        <a:xfrm>
          <a:off x="3218036" y="3702471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حماية الجار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3702471"/>
        <a:ext cx="2604492" cy="1302246"/>
      </dsp:txXfrm>
    </dsp:sp>
    <dsp:sp modelId="{64FCBE54-DE40-44A7-913E-AD0A48BECA28}">
      <dsp:nvSpPr>
        <dsp:cNvPr id="0" name=""/>
        <dsp:cNvSpPr/>
      </dsp:nvSpPr>
      <dsp:spPr>
        <a:xfrm>
          <a:off x="6369471" y="5551661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سعة الصدر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5551661"/>
        <a:ext cx="2604492" cy="1302246"/>
      </dsp:txXfrm>
    </dsp:sp>
    <dsp:sp modelId="{7299AB95-9A9B-4A3C-9E14-2C943E40603E}">
      <dsp:nvSpPr>
        <dsp:cNvPr id="0" name=""/>
        <dsp:cNvSpPr/>
      </dsp:nvSpPr>
      <dsp:spPr>
        <a:xfrm>
          <a:off x="3218036" y="5551661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الإعراض عن شتم اللئيم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5551661"/>
        <a:ext cx="2604492" cy="1302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 الصفات السيئة لدى العرب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77940">
          <a:off x="5783634" y="2660075"/>
          <a:ext cx="69307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307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12845" y="2659887"/>
        <a:ext cx="34653" cy="34653"/>
      </dsp:txXfrm>
    </dsp:sp>
    <dsp:sp modelId="{D76B4B5C-4592-4226-BFF2-97E54732AC2F}">
      <dsp:nvSpPr>
        <dsp:cNvPr id="0" name=""/>
        <dsp:cNvSpPr/>
      </dsp:nvSpPr>
      <dsp:spPr>
        <a:xfrm>
          <a:off x="5003485" y="9344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شرب الخمر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43493" y="349352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779896">
          <a:off x="7056535" y="4923543"/>
          <a:ext cx="73512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3512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5722" y="4922304"/>
        <a:ext cx="36756" cy="36756"/>
      </dsp:txXfrm>
    </dsp:sp>
    <dsp:sp modelId="{BFCC64D9-A169-41D1-B6EF-0EC42675CECF}">
      <dsp:nvSpPr>
        <dsp:cNvPr id="0" name=""/>
        <dsp:cNvSpPr/>
      </dsp:nvSpPr>
      <dsp:spPr>
        <a:xfrm>
          <a:off x="7591341" y="4536281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معاملة المرأة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31349" y="4876289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782">
          <a:off x="4432434" y="4923543"/>
          <a:ext cx="70530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0530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67454" y="4923049"/>
        <a:ext cx="35265" cy="35265"/>
      </dsp:txXfrm>
    </dsp:sp>
    <dsp:sp modelId="{6DA2094A-F5F8-46FF-8774-1564261B37E1}">
      <dsp:nvSpPr>
        <dsp:cNvPr id="0" name=""/>
        <dsp:cNvSpPr/>
      </dsp:nvSpPr>
      <dsp:spPr>
        <a:xfrm>
          <a:off x="2313315" y="4536281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وأد البنات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3323" y="4876289"/>
        <a:ext cx="1641702" cy="1641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محادثة عن: أَحْوَالُ العَرَبِ قَبْلَ الإِسْلَامِ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81908-966C-45DD-BDC8-D20853B9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3152736"/>
            <a:ext cx="10193173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2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0CB45-1358-45D6-BF6D-2F7A4BC9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3176552"/>
            <a:ext cx="10317015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A9A13-838C-41DB-83C5-B224E8E1D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3124157"/>
            <a:ext cx="1010743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FF450-4BCE-471B-9BDF-9F92A02F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3" y="1995287"/>
            <a:ext cx="8449854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48B92-126B-4D75-A91A-072392BC4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339" y="2281077"/>
            <a:ext cx="4277322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632FA-F09B-457C-84A9-B9B98342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49" y="2233445"/>
            <a:ext cx="5029902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8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233550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02BC1-CE49-4127-87C2-35148326B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2685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DC6E6C-C215-4392-9381-284B36CEE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DC6E6C-C215-4392-9381-284B36CEE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C4D62-22E1-43F0-89A5-E9030EAF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02C4D62-22E1-43F0-89A5-E9030EAF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37998A-E0C7-4237-8974-2461EC899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737998A-E0C7-4237-8974-2461EC899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51EAC-3BEC-4E29-A7EC-59D7F2C23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9A651EAC-3BEC-4E29-A7EC-59D7F2C23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25889-C504-41C7-9F40-ADDA5A0B2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1E25889-C504-41C7-9F40-ADDA5A0B2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032EF-A8C1-4813-B6ED-84A7F7DEB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05032EF-A8C1-4813-B6ED-84A7F7DEB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C34929-DFFB-47B0-A356-E8D20E6E8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BC34929-DFFB-47B0-A356-E8D20E6E8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CBE54-DE40-44A7-913E-AD0A48BEC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4FCBE54-DE40-44A7-913E-AD0A48BEC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E663F-6F94-4C9F-8820-ADFD3CF35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AFCE663F-6F94-4C9F-8820-ADFD3CF35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9AB95-9A9B-4A3C-9E14-2C943E40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299AB95-9A9B-4A3C-9E14-2C943E406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FC59D4-9A36-4B90-ABE2-FFD3B35A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82D22-073D-4F21-B2C1-63DFD20A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287036-272C-4EEE-902E-9A1632043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21252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CEC93-1E6E-4375-A67F-7A2BD415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02" y="1114102"/>
            <a:ext cx="8745170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8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9F024-26A2-4D3E-8700-E699B2D63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1919077"/>
            <a:ext cx="9878804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0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66A66-1351-46EA-81A6-080868CF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4" y="2552577"/>
            <a:ext cx="10793331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0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1D930-1FD7-4292-A3E2-FF235965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5" y="2604972"/>
            <a:ext cx="11241069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55F05-575C-458A-B671-4EAEECA7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52" y="3157499"/>
            <a:ext cx="7849695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59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62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محادثة عن: أَحْوَالُ العَرَبِ قَبْلَ الإِسْلَامِ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55</cp:revision>
  <dcterms:created xsi:type="dcterms:W3CDTF">2020-09-13T16:40:33Z</dcterms:created>
  <dcterms:modified xsi:type="dcterms:W3CDTF">2026-05-23T14:23:52Z</dcterms:modified>
</cp:coreProperties>
</file>