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81" r:id="rId3"/>
    <p:sldId id="279" r:id="rId4"/>
    <p:sldId id="280" r:id="rId5"/>
    <p:sldId id="272" r:id="rId6"/>
    <p:sldId id="282" r:id="rId7"/>
    <p:sldId id="27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898" autoAdjust="0"/>
    <p:restoredTop sz="92683"/>
  </p:normalViewPr>
  <p:slideViewPr>
    <p:cSldViewPr snapToGrid="0" snapToObjects="1">
      <p:cViewPr varScale="1">
        <p:scale>
          <a:sx n="58" d="100"/>
          <a:sy n="58" d="100"/>
        </p:scale>
        <p:origin x="96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C97DA2-CF9B-0548-89BC-41DD59467B85}" type="datetimeFigureOut">
              <a:rPr lang="en-US" smtClean="0"/>
              <a:t>6/27/2026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BDEBF2-CC02-1548-9470-B528E3625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4983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9530D08-FCBC-2442-8AF0-6F57396B26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0219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FB2A54-FC40-FE44-B3CA-E2D3E1BD244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F84A88-7E80-B240-B1D0-E6162EFB8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DBDC0EF-082B-474B-8CA4-98454AF4AEBA}"/>
              </a:ext>
            </a:extLst>
          </p:cNvPr>
          <p:cNvSpPr/>
          <p:nvPr userDrawn="1"/>
        </p:nvSpPr>
        <p:spPr>
          <a:xfrm>
            <a:off x="9982200" y="242888"/>
            <a:ext cx="2062163" cy="1714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375D6A4-DD0F-A54E-8615-5D0133DAE6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2252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03BDEBF7-FA97-0741-A594-97BCE55D766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183274" y="242888"/>
            <a:ext cx="1825452" cy="1333141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FC41CAC8-26EE-AD4F-92B7-481D2D348569}"/>
              </a:ext>
            </a:extLst>
          </p:cNvPr>
          <p:cNvSpPr/>
          <p:nvPr userDrawn="1"/>
        </p:nvSpPr>
        <p:spPr>
          <a:xfrm>
            <a:off x="4857750" y="1417708"/>
            <a:ext cx="24765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KW" sz="1600" b="1" dirty="0">
                <a:solidFill>
                  <a:schemeClr val="accent1">
                    <a:lumMod val="75000"/>
                  </a:schemeClr>
                </a:solidFill>
              </a:rPr>
              <a:t>أكاديمية آيات للعلوم الإسلامية 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1122BF2-C2B8-FA49-843E-12C8E5D64BD1}"/>
              </a:ext>
            </a:extLst>
          </p:cNvPr>
          <p:cNvSpPr txBox="1"/>
          <p:nvPr userDrawn="1"/>
        </p:nvSpPr>
        <p:spPr>
          <a:xfrm>
            <a:off x="0" y="1791401"/>
            <a:ext cx="12192000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rtl="0"/>
            <a:r>
              <a:rPr lang="en-CA" sz="1800" b="1" dirty="0"/>
              <a:t>LNG 46</a:t>
            </a:r>
            <a:r>
              <a:rPr lang="ar-EG" sz="1800" b="1" dirty="0"/>
              <a:t>2</a:t>
            </a:r>
            <a:r>
              <a:rPr lang="en-CA" sz="1800" b="1" dirty="0"/>
              <a:t>E – Arabic Curriculum – Lecture No. </a:t>
            </a:r>
            <a:r>
              <a:rPr lang="ar-EG" sz="1800" b="1" dirty="0"/>
              <a:t>25</a:t>
            </a:r>
            <a:r>
              <a:rPr lang="en-CA" sz="1800" b="1" dirty="0"/>
              <a:t>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426675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DF3F3-9817-DF45-9720-EC62753AD3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39DE9E-49B4-5245-8859-91B7E5EA2D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2670A9-CBAB-2C49-950E-5B31284F2D9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E9C57E-F3D0-124E-BE46-E8D0BC6F5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900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7EF1F6-BFC8-E54B-BD75-AD0467B4D7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EC5120-FFD1-DF48-80C8-000736276E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E515DF-717B-B242-AE59-FBFEC115EAF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ACAEFF-B8AB-074B-AAD7-B40D9E5BE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875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432FA-8667-4446-A71D-C97A83700C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910346-13AE-AC46-BB14-BD42A0147E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600"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F3B3C2-584D-B04F-9C08-AEBABB5984D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48785F-521D-0C44-8EE3-2CFF92EC9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694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D92CDF-C717-7044-AA4A-5150F8498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10F1A3-EE6B-B643-8A96-7EB5355F43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2EA2A2-1905-F64F-A921-98677409C7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B12FB8-D1DA-5C42-865C-4E2AF1F54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187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3EAE3-61A7-F749-875E-C4F204A1F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690A70-3233-6345-B755-997D04AE38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F07842-B9FF-AE49-814C-4AD1A5B0F3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BCD8A8-3C59-E545-B02E-2C1655DF821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882D9E-F43F-D44C-82D8-8DC2B412D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031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8C3363-FA41-1940-8E68-047776A851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31B48-0769-F746-A5E4-D04C2A776A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3771C5-36C7-4348-94E9-B488F912ED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54492BF-37AF-F14B-92DB-45CF3B7B0B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2C5698-46FB-3D46-A19E-E67525E4FE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117F8ED-C600-CB41-A494-4CC0D8ACAE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487123-0779-FB4A-827B-51AC31926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484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3DA3E6-AEA3-B54D-9374-6AE6FBDBA2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4D16E0-8AC1-FB48-892C-65E7457A162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36B769-975D-F442-93E9-0CEA33453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887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A3B0DD-3463-5344-B094-815387B429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EC7B5A-ACA7-1149-B4B9-6FC902D09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204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E692AF-27A0-C249-800F-C129E9BB1A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F05945-3F90-1F41-8D50-86FDDCDDFA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5FF419-5B04-CA4D-B134-92D8E45F29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027EFE-F754-E54E-92CC-853C3A3E384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C53744-71D3-DE4B-85B7-2122B010B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360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8B656-7A5A-F843-9502-BFA3B1FFB8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D43EA3C-67FA-964E-9DB0-ED8DEA2F97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A2A11A-2029-3640-9DD4-B7D24EDA76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4D85BC-44AD-2443-953B-FAF3B3FEC7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BBF23B-F646-BF47-AE26-9F9D9402C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149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5AA4472B-77C3-C84F-B148-9A6105B11873}"/>
              </a:ext>
            </a:extLst>
          </p:cNvPr>
          <p:cNvSpPr txBox="1"/>
          <p:nvPr userDrawn="1"/>
        </p:nvSpPr>
        <p:spPr>
          <a:xfrm>
            <a:off x="1" y="6519446"/>
            <a:ext cx="12192000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KW" sz="1800" b="1" dirty="0"/>
              <a:t>أكاديمية آيات للعلوم الإسلامية      </a:t>
            </a:r>
            <a:r>
              <a:rPr lang="en-US" sz="1600" dirty="0"/>
              <a:t>www.ayaatacademy.ca     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DDCA45-CB87-4846-A6A1-55A1929CB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0F31F4-BF77-CA4D-AD13-C0EF018F7E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CBF62B-EBD9-1342-8CB5-9BCC68E882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52780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8784B88-F3D9-6A4F-9660-1A0A1E561ED7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7A79718-0341-3243-9AE1-3D0C2DA74180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0069186" y="230188"/>
            <a:ext cx="1825452" cy="1333141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3D8A766A-995A-9C41-BF6C-E3EBFD67ED69}"/>
              </a:ext>
            </a:extLst>
          </p:cNvPr>
          <p:cNvSpPr/>
          <p:nvPr userDrawn="1"/>
        </p:nvSpPr>
        <p:spPr>
          <a:xfrm>
            <a:off x="9743662" y="1405008"/>
            <a:ext cx="24765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KW" sz="1600" b="1" dirty="0">
                <a:solidFill>
                  <a:schemeClr val="accent1">
                    <a:lumMod val="75000"/>
                  </a:schemeClr>
                </a:solidFill>
              </a:rPr>
              <a:t>أكاديمية آيات للعلوم الإسلامية 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9582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C2B0BB-85E7-444B-A033-873561327BF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rtl="1"/>
            <a:r>
              <a:rPr lang="ar-EG" dirty="0"/>
              <a:t>خُطْبَةُ طَارِقِ بْنِ زِيَاد</a:t>
            </a:r>
            <a:br>
              <a:rPr lang="ar-EG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CE41B7-91BB-2643-B51E-9483CCFAA46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/>
              <a:t>Dr. </a:t>
            </a:r>
            <a:r>
              <a:rPr lang="en-US" dirty="0"/>
              <a:t>Ehab Atta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1C79E2-969B-654E-9C3F-A0C291F54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097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00C79019-22F4-4756-AE94-8C58EE33BB9D}"/>
              </a:ext>
            </a:extLst>
          </p:cNvPr>
          <p:cNvGrpSpPr/>
          <p:nvPr/>
        </p:nvGrpSpPr>
        <p:grpSpPr>
          <a:xfrm>
            <a:off x="0" y="1695450"/>
            <a:ext cx="12087225" cy="2905125"/>
            <a:chOff x="866775" y="1267553"/>
            <a:chExt cx="9925050" cy="2006360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46F06623-66C6-4784-B84F-CCE2EAC6726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b="13946"/>
            <a:stretch/>
          </p:blipFill>
          <p:spPr>
            <a:xfrm>
              <a:off x="866775" y="1267553"/>
              <a:ext cx="9439275" cy="1166083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D80FEBCA-B9FF-4FF7-86B0-F1785FE1FA0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t="6935" b="64607"/>
            <a:stretch/>
          </p:blipFill>
          <p:spPr>
            <a:xfrm>
              <a:off x="1038225" y="2433636"/>
              <a:ext cx="9753600" cy="840277"/>
            </a:xfrm>
            <a:prstGeom prst="rect">
              <a:avLst/>
            </a:prstGeom>
          </p:spPr>
        </p:pic>
      </p:grpSp>
      <p:sp>
        <p:nvSpPr>
          <p:cNvPr id="9" name="Rectangle 8">
            <a:extLst>
              <a:ext uri="{FF2B5EF4-FFF2-40B4-BE49-F238E27FC236}">
                <a16:creationId xmlns:a16="http://schemas.microsoft.com/office/drawing/2014/main" id="{2A79C7A6-22F2-46A1-AA1E-953696535AD6}"/>
              </a:ext>
            </a:extLst>
          </p:cNvPr>
          <p:cNvSpPr/>
          <p:nvPr/>
        </p:nvSpPr>
        <p:spPr>
          <a:xfrm>
            <a:off x="8115300" y="2104169"/>
            <a:ext cx="630657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27FEE4F-1F3B-45E9-9FF3-BABCCC03820B}"/>
              </a:ext>
            </a:extLst>
          </p:cNvPr>
          <p:cNvSpPr/>
          <p:nvPr/>
        </p:nvSpPr>
        <p:spPr>
          <a:xfrm>
            <a:off x="6096000" y="2744029"/>
            <a:ext cx="992607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8844B09-86BC-45E7-9971-D9877BD3D12B}"/>
              </a:ext>
            </a:extLst>
          </p:cNvPr>
          <p:cNvSpPr/>
          <p:nvPr/>
        </p:nvSpPr>
        <p:spPr>
          <a:xfrm>
            <a:off x="3590926" y="2790825"/>
            <a:ext cx="1287882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9B78F6-8BEB-4607-9A44-FD8712E6465B}"/>
              </a:ext>
            </a:extLst>
          </p:cNvPr>
          <p:cNvSpPr/>
          <p:nvPr/>
        </p:nvSpPr>
        <p:spPr>
          <a:xfrm>
            <a:off x="8583028" y="3442697"/>
            <a:ext cx="630657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D533C09-B102-4011-B348-AF45B7B4FB1C}"/>
              </a:ext>
            </a:extLst>
          </p:cNvPr>
          <p:cNvSpPr/>
          <p:nvPr/>
        </p:nvSpPr>
        <p:spPr>
          <a:xfrm>
            <a:off x="7572375" y="3442697"/>
            <a:ext cx="858253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54C635B-892D-4693-9BD7-1BE1FA3E39BD}"/>
              </a:ext>
            </a:extLst>
          </p:cNvPr>
          <p:cNvSpPr/>
          <p:nvPr/>
        </p:nvSpPr>
        <p:spPr>
          <a:xfrm>
            <a:off x="6181726" y="3489493"/>
            <a:ext cx="725906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1AB81C7-67D1-48C7-9937-6879966AB36C}"/>
              </a:ext>
            </a:extLst>
          </p:cNvPr>
          <p:cNvSpPr/>
          <p:nvPr/>
        </p:nvSpPr>
        <p:spPr>
          <a:xfrm>
            <a:off x="819151" y="3442697"/>
            <a:ext cx="1478382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855503F-02DA-42AE-9556-17F45A01A749}"/>
              </a:ext>
            </a:extLst>
          </p:cNvPr>
          <p:cNvSpPr/>
          <p:nvPr/>
        </p:nvSpPr>
        <p:spPr>
          <a:xfrm>
            <a:off x="630657" y="3976953"/>
            <a:ext cx="8722893" cy="104272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9822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1DB6919F-A3F4-4E22-8841-BF7FE48AF04E}"/>
              </a:ext>
            </a:extLst>
          </p:cNvPr>
          <p:cNvGrpSpPr/>
          <p:nvPr/>
        </p:nvGrpSpPr>
        <p:grpSpPr>
          <a:xfrm>
            <a:off x="156787" y="1666875"/>
            <a:ext cx="11878425" cy="3524250"/>
            <a:chOff x="156787" y="1666875"/>
            <a:chExt cx="11878425" cy="3524250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D80FEBCA-B9FF-4FF7-86B0-F1785FE1FA0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t="21134"/>
            <a:stretch/>
          </p:blipFill>
          <p:spPr>
            <a:xfrm>
              <a:off x="156787" y="1819275"/>
              <a:ext cx="11878425" cy="3371850"/>
            </a:xfrm>
            <a:prstGeom prst="rect">
              <a:avLst/>
            </a:prstGeom>
          </p:spPr>
        </p:pic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ED017349-5B0F-47AA-99AB-8D74D0DAD13E}"/>
                </a:ext>
              </a:extLst>
            </p:cNvPr>
            <p:cNvSpPr/>
            <p:nvPr/>
          </p:nvSpPr>
          <p:spPr>
            <a:xfrm>
              <a:off x="9153525" y="1666875"/>
              <a:ext cx="2371725" cy="80962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Rectangle 17">
            <a:extLst>
              <a:ext uri="{FF2B5EF4-FFF2-40B4-BE49-F238E27FC236}">
                <a16:creationId xmlns:a16="http://schemas.microsoft.com/office/drawing/2014/main" id="{8FB0FDFF-17C3-4929-94BB-36DE7A61D3D0}"/>
              </a:ext>
            </a:extLst>
          </p:cNvPr>
          <p:cNvSpPr/>
          <p:nvPr/>
        </p:nvSpPr>
        <p:spPr>
          <a:xfrm>
            <a:off x="5143500" y="1942244"/>
            <a:ext cx="1087857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79FD5B7-D5BC-49F9-8AAA-0BB740D13FD4}"/>
              </a:ext>
            </a:extLst>
          </p:cNvPr>
          <p:cNvSpPr/>
          <p:nvPr/>
        </p:nvSpPr>
        <p:spPr>
          <a:xfrm>
            <a:off x="3705225" y="1942244"/>
            <a:ext cx="928313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B9B5278-F561-4069-BFEC-9B6E54062E81}"/>
              </a:ext>
            </a:extLst>
          </p:cNvPr>
          <p:cNvSpPr/>
          <p:nvPr/>
        </p:nvSpPr>
        <p:spPr>
          <a:xfrm>
            <a:off x="962025" y="1942244"/>
            <a:ext cx="1606153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59F5654-4720-4701-9436-E1DF31D63488}"/>
              </a:ext>
            </a:extLst>
          </p:cNvPr>
          <p:cNvSpPr/>
          <p:nvPr/>
        </p:nvSpPr>
        <p:spPr>
          <a:xfrm>
            <a:off x="10201275" y="2533650"/>
            <a:ext cx="897357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A3744D4-7835-44CC-A04E-547B95878C92}"/>
              </a:ext>
            </a:extLst>
          </p:cNvPr>
          <p:cNvSpPr/>
          <p:nvPr/>
        </p:nvSpPr>
        <p:spPr>
          <a:xfrm>
            <a:off x="6572250" y="2533650"/>
            <a:ext cx="927939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7415EFFD-7F02-465E-A821-049A20457CD0}"/>
              </a:ext>
            </a:extLst>
          </p:cNvPr>
          <p:cNvSpPr/>
          <p:nvPr/>
        </p:nvSpPr>
        <p:spPr>
          <a:xfrm>
            <a:off x="4362451" y="2533650"/>
            <a:ext cx="1273220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4FBF24AB-E219-4B78-AB32-C947C8D2BDDD}"/>
              </a:ext>
            </a:extLst>
          </p:cNvPr>
          <p:cNvSpPr/>
          <p:nvPr/>
        </p:nvSpPr>
        <p:spPr>
          <a:xfrm>
            <a:off x="2568179" y="2476500"/>
            <a:ext cx="838200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A97E879-DAFC-43B3-928A-ECA5A38682E5}"/>
              </a:ext>
            </a:extLst>
          </p:cNvPr>
          <p:cNvSpPr/>
          <p:nvPr/>
        </p:nvSpPr>
        <p:spPr>
          <a:xfrm>
            <a:off x="1217637" y="2543175"/>
            <a:ext cx="752848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EE26A147-8677-49D9-A7C1-554C9D533E5A}"/>
              </a:ext>
            </a:extLst>
          </p:cNvPr>
          <p:cNvSpPr/>
          <p:nvPr/>
        </p:nvSpPr>
        <p:spPr>
          <a:xfrm>
            <a:off x="9582151" y="3125056"/>
            <a:ext cx="802480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91A36BEA-BB43-4C4F-B54B-732AC2DF32D9}"/>
              </a:ext>
            </a:extLst>
          </p:cNvPr>
          <p:cNvSpPr/>
          <p:nvPr/>
        </p:nvSpPr>
        <p:spPr>
          <a:xfrm>
            <a:off x="7036219" y="3125056"/>
            <a:ext cx="630657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F8AE5F1E-61F2-47B3-9112-D752C7EF8B4C}"/>
              </a:ext>
            </a:extLst>
          </p:cNvPr>
          <p:cNvSpPr/>
          <p:nvPr/>
        </p:nvSpPr>
        <p:spPr>
          <a:xfrm>
            <a:off x="4238626" y="3190875"/>
            <a:ext cx="1116056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310F978-FDFC-4A27-BF79-F71CFCEE8ED9}"/>
              </a:ext>
            </a:extLst>
          </p:cNvPr>
          <p:cNvSpPr/>
          <p:nvPr/>
        </p:nvSpPr>
        <p:spPr>
          <a:xfrm>
            <a:off x="3486150" y="3847245"/>
            <a:ext cx="1191629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F5B7E02F-1795-43C1-BADE-62AFD04DB2CE}"/>
              </a:ext>
            </a:extLst>
          </p:cNvPr>
          <p:cNvSpPr/>
          <p:nvPr/>
        </p:nvSpPr>
        <p:spPr>
          <a:xfrm>
            <a:off x="1457326" y="3833812"/>
            <a:ext cx="1529954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F840199D-DD65-4921-AB8C-42AA1E7876C3}"/>
              </a:ext>
            </a:extLst>
          </p:cNvPr>
          <p:cNvSpPr/>
          <p:nvPr/>
        </p:nvSpPr>
        <p:spPr>
          <a:xfrm>
            <a:off x="9885946" y="4438651"/>
            <a:ext cx="630657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90510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68D743B-C7BC-449A-A5C8-F5F267D836A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8955"/>
          <a:stretch/>
        </p:blipFill>
        <p:spPr>
          <a:xfrm>
            <a:off x="258079" y="2085975"/>
            <a:ext cx="11925022" cy="2905124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FFF7A39-526F-4658-9B36-DE3390883563}"/>
              </a:ext>
            </a:extLst>
          </p:cNvPr>
          <p:cNvSpPr/>
          <p:nvPr/>
        </p:nvSpPr>
        <p:spPr>
          <a:xfrm>
            <a:off x="2581275" y="2247044"/>
            <a:ext cx="1754607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B378B12-EDE7-493C-9314-6A01B2E4FDB4}"/>
              </a:ext>
            </a:extLst>
          </p:cNvPr>
          <p:cNvSpPr/>
          <p:nvPr/>
        </p:nvSpPr>
        <p:spPr>
          <a:xfrm>
            <a:off x="885825" y="2247044"/>
            <a:ext cx="1526007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4C4214E-C4A9-4FB7-A127-D32618F3038A}"/>
              </a:ext>
            </a:extLst>
          </p:cNvPr>
          <p:cNvSpPr/>
          <p:nvPr/>
        </p:nvSpPr>
        <p:spPr>
          <a:xfrm>
            <a:off x="4505326" y="2781300"/>
            <a:ext cx="1459332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027B7C4-B8A8-4348-AF77-D932952DFDA0}"/>
              </a:ext>
            </a:extLst>
          </p:cNvPr>
          <p:cNvSpPr/>
          <p:nvPr/>
        </p:nvSpPr>
        <p:spPr>
          <a:xfrm>
            <a:off x="885825" y="2781300"/>
            <a:ext cx="1078331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DF545B8-44CA-4B82-A266-7FCA38D29A5C}"/>
              </a:ext>
            </a:extLst>
          </p:cNvPr>
          <p:cNvSpPr/>
          <p:nvPr/>
        </p:nvSpPr>
        <p:spPr>
          <a:xfrm>
            <a:off x="11077575" y="3161872"/>
            <a:ext cx="630657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1C02568-4E9F-45BB-BBE4-6C4D1D3E1E6C}"/>
              </a:ext>
            </a:extLst>
          </p:cNvPr>
          <p:cNvSpPr/>
          <p:nvPr/>
        </p:nvSpPr>
        <p:spPr>
          <a:xfrm>
            <a:off x="9515855" y="3218594"/>
            <a:ext cx="1078330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EAF68CD-3F8C-415A-B935-048B076CE4AD}"/>
              </a:ext>
            </a:extLst>
          </p:cNvPr>
          <p:cNvSpPr/>
          <p:nvPr/>
        </p:nvSpPr>
        <p:spPr>
          <a:xfrm>
            <a:off x="5964659" y="3271409"/>
            <a:ext cx="2241130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5BC25CB-CBDF-4222-BFE1-C25A889FBAD2}"/>
              </a:ext>
            </a:extLst>
          </p:cNvPr>
          <p:cNvSpPr/>
          <p:nvPr/>
        </p:nvSpPr>
        <p:spPr>
          <a:xfrm>
            <a:off x="1371600" y="3351943"/>
            <a:ext cx="1209675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A77A843-C004-414A-A860-D2CD8D7C0FCD}"/>
              </a:ext>
            </a:extLst>
          </p:cNvPr>
          <p:cNvSpPr/>
          <p:nvPr/>
        </p:nvSpPr>
        <p:spPr>
          <a:xfrm>
            <a:off x="2916410" y="2799493"/>
            <a:ext cx="933883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5A79F5A-717D-42B4-9EEC-8BB3AFD4399C}"/>
              </a:ext>
            </a:extLst>
          </p:cNvPr>
          <p:cNvSpPr/>
          <p:nvPr/>
        </p:nvSpPr>
        <p:spPr>
          <a:xfrm>
            <a:off x="10753725" y="3752850"/>
            <a:ext cx="954507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26542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5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0E5DE09-A65E-44BD-8DC3-B71A03DF27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8781" y="1718150"/>
            <a:ext cx="11374437" cy="3620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68567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6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4E039F8-EC51-447F-AEBA-1E63A3AE8A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202" y="1762509"/>
            <a:ext cx="11793596" cy="3553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47088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023CB45-434C-144E-9030-33EA9BC12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7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C603F22-8B5C-494F-88CF-E204883308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3495" y="920663"/>
            <a:ext cx="7525011" cy="5016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98603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275</TotalTime>
  <Words>13</Words>
  <Application>Microsoft Office PowerPoint</Application>
  <PresentationFormat>Widescreen</PresentationFormat>
  <Paragraphs>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خُطْبَةُ طَارِقِ بْنِ زِيَاد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Amro Ibrahim</dc:creator>
  <cp:lastModifiedBy>Dr. Ehab ATTA</cp:lastModifiedBy>
  <cp:revision>54</cp:revision>
  <dcterms:created xsi:type="dcterms:W3CDTF">2020-09-13T16:40:33Z</dcterms:created>
  <dcterms:modified xsi:type="dcterms:W3CDTF">2026-06-27T18:54:56Z</dcterms:modified>
</cp:coreProperties>
</file>