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93" r:id="rId3"/>
    <p:sldId id="279" r:id="rId4"/>
    <p:sldId id="280" r:id="rId5"/>
    <p:sldId id="291" r:id="rId6"/>
    <p:sldId id="292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7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7" autoAdjust="0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91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6/28/2026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46</a:t>
            </a:r>
            <a:r>
              <a:rPr lang="ar-EG" sz="1800" b="1" dirty="0"/>
              <a:t>2</a:t>
            </a:r>
            <a:r>
              <a:rPr lang="en-CA" sz="1800" b="1" dirty="0"/>
              <a:t>E – Arabic Curriculum – Lecture No. </a:t>
            </a:r>
            <a:r>
              <a:rPr lang="ar-EG" sz="1800" b="1" dirty="0"/>
              <a:t>26</a:t>
            </a:r>
            <a:r>
              <a:rPr lang="en-CA" sz="1800" b="1" dirty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1"/>
            <a:r>
              <a:rPr lang="ar-EG" dirty="0"/>
              <a:t>محادثة عن: خُطْبَةُ طَارِقِ بْنِ زِيَاد</a:t>
            </a:r>
            <a:br>
              <a:rPr lang="ar-E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95CF33C-BD67-4D83-B060-83C47BF448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2970" y="3090815"/>
            <a:ext cx="4906060" cy="676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6532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B15DE5-0358-48E6-9C93-522FC4AB4A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9943" y="3143210"/>
            <a:ext cx="6192114" cy="5715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B26B37B-147F-4EF2-88D1-01DA2DE149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7889" y="3171789"/>
            <a:ext cx="7316221" cy="514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5382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1F68B0-6EB6-42CE-91D5-70AA7A73F6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6863" y="3133684"/>
            <a:ext cx="7878274" cy="590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8924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98747D4-B60C-4AC9-8BE0-87D84C0C59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9625" y="3128920"/>
            <a:ext cx="8592749" cy="60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7771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A15531-E2AB-41FF-B22F-3E73FCCB1C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6021" y="1933366"/>
            <a:ext cx="7039957" cy="2991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7882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777887A-162D-48D5-9F8C-E5225F587E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5047" y="2166761"/>
            <a:ext cx="7201905" cy="2524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9514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3CA810-D65C-494D-A0DB-0BD9944673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7969" y="2166761"/>
            <a:ext cx="6716062" cy="2524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4826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00C79019-22F4-4756-AE94-8C58EE33BB9D}"/>
              </a:ext>
            </a:extLst>
          </p:cNvPr>
          <p:cNvGrpSpPr/>
          <p:nvPr/>
        </p:nvGrpSpPr>
        <p:grpSpPr>
          <a:xfrm>
            <a:off x="0" y="1695450"/>
            <a:ext cx="12087225" cy="2905125"/>
            <a:chOff x="866775" y="1267553"/>
            <a:chExt cx="9925050" cy="200636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6F06623-66C6-4784-B84F-CCE2EAC672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13946"/>
            <a:stretch/>
          </p:blipFill>
          <p:spPr>
            <a:xfrm>
              <a:off x="866775" y="1267553"/>
              <a:ext cx="9439275" cy="1166083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80FEBCA-B9FF-4FF7-86B0-F1785FE1FA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6935" b="64607"/>
            <a:stretch/>
          </p:blipFill>
          <p:spPr>
            <a:xfrm>
              <a:off x="1038225" y="2433636"/>
              <a:ext cx="9753600" cy="840277"/>
            </a:xfrm>
            <a:prstGeom prst="rect">
              <a:avLst/>
            </a:prstGeom>
          </p:spPr>
        </p:pic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2A79C7A6-22F2-46A1-AA1E-953696535AD6}"/>
              </a:ext>
            </a:extLst>
          </p:cNvPr>
          <p:cNvSpPr/>
          <p:nvPr/>
        </p:nvSpPr>
        <p:spPr>
          <a:xfrm>
            <a:off x="8115300" y="2104169"/>
            <a:ext cx="630657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27FEE4F-1F3B-45E9-9FF3-BABCCC03820B}"/>
              </a:ext>
            </a:extLst>
          </p:cNvPr>
          <p:cNvSpPr/>
          <p:nvPr/>
        </p:nvSpPr>
        <p:spPr>
          <a:xfrm>
            <a:off x="6096000" y="2744029"/>
            <a:ext cx="992607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8844B09-86BC-45E7-9971-D9877BD3D12B}"/>
              </a:ext>
            </a:extLst>
          </p:cNvPr>
          <p:cNvSpPr/>
          <p:nvPr/>
        </p:nvSpPr>
        <p:spPr>
          <a:xfrm>
            <a:off x="3590926" y="2790825"/>
            <a:ext cx="1287882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9B78F6-8BEB-4607-9A44-FD8712E6465B}"/>
              </a:ext>
            </a:extLst>
          </p:cNvPr>
          <p:cNvSpPr/>
          <p:nvPr/>
        </p:nvSpPr>
        <p:spPr>
          <a:xfrm>
            <a:off x="8583028" y="3442697"/>
            <a:ext cx="630657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D533C09-B102-4011-B348-AF45B7B4FB1C}"/>
              </a:ext>
            </a:extLst>
          </p:cNvPr>
          <p:cNvSpPr/>
          <p:nvPr/>
        </p:nvSpPr>
        <p:spPr>
          <a:xfrm>
            <a:off x="7572375" y="3442697"/>
            <a:ext cx="858253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54C635B-892D-4693-9BD7-1BE1FA3E39BD}"/>
              </a:ext>
            </a:extLst>
          </p:cNvPr>
          <p:cNvSpPr/>
          <p:nvPr/>
        </p:nvSpPr>
        <p:spPr>
          <a:xfrm>
            <a:off x="6181726" y="3489493"/>
            <a:ext cx="725906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1AB81C7-67D1-48C7-9937-6879966AB36C}"/>
              </a:ext>
            </a:extLst>
          </p:cNvPr>
          <p:cNvSpPr/>
          <p:nvPr/>
        </p:nvSpPr>
        <p:spPr>
          <a:xfrm>
            <a:off x="819151" y="3442697"/>
            <a:ext cx="1478382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855503F-02DA-42AE-9556-17F45A01A749}"/>
              </a:ext>
            </a:extLst>
          </p:cNvPr>
          <p:cNvSpPr/>
          <p:nvPr/>
        </p:nvSpPr>
        <p:spPr>
          <a:xfrm>
            <a:off x="630657" y="3976953"/>
            <a:ext cx="8722893" cy="10427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600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1DB6919F-A3F4-4E22-8841-BF7FE48AF04E}"/>
              </a:ext>
            </a:extLst>
          </p:cNvPr>
          <p:cNvGrpSpPr/>
          <p:nvPr/>
        </p:nvGrpSpPr>
        <p:grpSpPr>
          <a:xfrm>
            <a:off x="156787" y="1666875"/>
            <a:ext cx="11878425" cy="3524250"/>
            <a:chOff x="156787" y="1666875"/>
            <a:chExt cx="11878425" cy="352425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80FEBCA-B9FF-4FF7-86B0-F1785FE1FA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21134"/>
            <a:stretch/>
          </p:blipFill>
          <p:spPr>
            <a:xfrm>
              <a:off x="156787" y="1819275"/>
              <a:ext cx="11878425" cy="337185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D017349-5B0F-47AA-99AB-8D74D0DAD13E}"/>
                </a:ext>
              </a:extLst>
            </p:cNvPr>
            <p:cNvSpPr/>
            <p:nvPr/>
          </p:nvSpPr>
          <p:spPr>
            <a:xfrm>
              <a:off x="9153525" y="1666875"/>
              <a:ext cx="2371725" cy="809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8FB0FDFF-17C3-4929-94BB-36DE7A61D3D0}"/>
              </a:ext>
            </a:extLst>
          </p:cNvPr>
          <p:cNvSpPr/>
          <p:nvPr/>
        </p:nvSpPr>
        <p:spPr>
          <a:xfrm>
            <a:off x="5143500" y="1942244"/>
            <a:ext cx="1087857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79FD5B7-D5BC-49F9-8AAA-0BB740D13FD4}"/>
              </a:ext>
            </a:extLst>
          </p:cNvPr>
          <p:cNvSpPr/>
          <p:nvPr/>
        </p:nvSpPr>
        <p:spPr>
          <a:xfrm>
            <a:off x="3705225" y="1942244"/>
            <a:ext cx="928313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B9B5278-F561-4069-BFEC-9B6E54062E81}"/>
              </a:ext>
            </a:extLst>
          </p:cNvPr>
          <p:cNvSpPr/>
          <p:nvPr/>
        </p:nvSpPr>
        <p:spPr>
          <a:xfrm>
            <a:off x="962025" y="1942244"/>
            <a:ext cx="1606153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59F5654-4720-4701-9436-E1DF31D63488}"/>
              </a:ext>
            </a:extLst>
          </p:cNvPr>
          <p:cNvSpPr/>
          <p:nvPr/>
        </p:nvSpPr>
        <p:spPr>
          <a:xfrm>
            <a:off x="10201275" y="2533650"/>
            <a:ext cx="897357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A3744D4-7835-44CC-A04E-547B95878C92}"/>
              </a:ext>
            </a:extLst>
          </p:cNvPr>
          <p:cNvSpPr/>
          <p:nvPr/>
        </p:nvSpPr>
        <p:spPr>
          <a:xfrm>
            <a:off x="6572250" y="2533650"/>
            <a:ext cx="927939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415EFFD-7F02-465E-A821-049A20457CD0}"/>
              </a:ext>
            </a:extLst>
          </p:cNvPr>
          <p:cNvSpPr/>
          <p:nvPr/>
        </p:nvSpPr>
        <p:spPr>
          <a:xfrm>
            <a:off x="4362451" y="2533650"/>
            <a:ext cx="1273220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FBF24AB-E219-4B78-AB32-C947C8D2BDDD}"/>
              </a:ext>
            </a:extLst>
          </p:cNvPr>
          <p:cNvSpPr/>
          <p:nvPr/>
        </p:nvSpPr>
        <p:spPr>
          <a:xfrm>
            <a:off x="2568179" y="2476500"/>
            <a:ext cx="838200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A97E879-DAFC-43B3-928A-ECA5A38682E5}"/>
              </a:ext>
            </a:extLst>
          </p:cNvPr>
          <p:cNvSpPr/>
          <p:nvPr/>
        </p:nvSpPr>
        <p:spPr>
          <a:xfrm>
            <a:off x="1217637" y="2543175"/>
            <a:ext cx="752848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E26A147-8677-49D9-A7C1-554C9D533E5A}"/>
              </a:ext>
            </a:extLst>
          </p:cNvPr>
          <p:cNvSpPr/>
          <p:nvPr/>
        </p:nvSpPr>
        <p:spPr>
          <a:xfrm>
            <a:off x="9582151" y="3125056"/>
            <a:ext cx="802480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1A36BEA-BB43-4C4F-B54B-732AC2DF32D9}"/>
              </a:ext>
            </a:extLst>
          </p:cNvPr>
          <p:cNvSpPr/>
          <p:nvPr/>
        </p:nvSpPr>
        <p:spPr>
          <a:xfrm>
            <a:off x="7036219" y="3125056"/>
            <a:ext cx="630657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8AE5F1E-61F2-47B3-9112-D752C7EF8B4C}"/>
              </a:ext>
            </a:extLst>
          </p:cNvPr>
          <p:cNvSpPr/>
          <p:nvPr/>
        </p:nvSpPr>
        <p:spPr>
          <a:xfrm>
            <a:off x="4238626" y="3190875"/>
            <a:ext cx="1116056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310F978-FDFC-4A27-BF79-F71CFCEE8ED9}"/>
              </a:ext>
            </a:extLst>
          </p:cNvPr>
          <p:cNvSpPr/>
          <p:nvPr/>
        </p:nvSpPr>
        <p:spPr>
          <a:xfrm>
            <a:off x="3486150" y="3847245"/>
            <a:ext cx="1191629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5B7E02F-1795-43C1-BADE-62AFD04DB2CE}"/>
              </a:ext>
            </a:extLst>
          </p:cNvPr>
          <p:cNvSpPr/>
          <p:nvPr/>
        </p:nvSpPr>
        <p:spPr>
          <a:xfrm>
            <a:off x="1457326" y="3833812"/>
            <a:ext cx="1529954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840199D-DD65-4921-AB8C-42AA1E7876C3}"/>
              </a:ext>
            </a:extLst>
          </p:cNvPr>
          <p:cNvSpPr/>
          <p:nvPr/>
        </p:nvSpPr>
        <p:spPr>
          <a:xfrm>
            <a:off x="9885946" y="4438651"/>
            <a:ext cx="630657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29051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8D743B-C7BC-449A-A5C8-F5F267D836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955"/>
          <a:stretch/>
        </p:blipFill>
        <p:spPr>
          <a:xfrm>
            <a:off x="258079" y="2085975"/>
            <a:ext cx="11925022" cy="290512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FFF7A39-526F-4658-9B36-DE3390883563}"/>
              </a:ext>
            </a:extLst>
          </p:cNvPr>
          <p:cNvSpPr/>
          <p:nvPr/>
        </p:nvSpPr>
        <p:spPr>
          <a:xfrm>
            <a:off x="2581275" y="2247044"/>
            <a:ext cx="1754607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B378B12-EDE7-493C-9314-6A01B2E4FDB4}"/>
              </a:ext>
            </a:extLst>
          </p:cNvPr>
          <p:cNvSpPr/>
          <p:nvPr/>
        </p:nvSpPr>
        <p:spPr>
          <a:xfrm>
            <a:off x="885825" y="2247044"/>
            <a:ext cx="1526007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C4214E-C4A9-4FB7-A127-D32618F3038A}"/>
              </a:ext>
            </a:extLst>
          </p:cNvPr>
          <p:cNvSpPr/>
          <p:nvPr/>
        </p:nvSpPr>
        <p:spPr>
          <a:xfrm>
            <a:off x="4505326" y="2781300"/>
            <a:ext cx="1459332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027B7C4-B8A8-4348-AF77-D932952DFDA0}"/>
              </a:ext>
            </a:extLst>
          </p:cNvPr>
          <p:cNvSpPr/>
          <p:nvPr/>
        </p:nvSpPr>
        <p:spPr>
          <a:xfrm>
            <a:off x="885825" y="2781300"/>
            <a:ext cx="1078331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DF545B8-44CA-4B82-A266-7FCA38D29A5C}"/>
              </a:ext>
            </a:extLst>
          </p:cNvPr>
          <p:cNvSpPr/>
          <p:nvPr/>
        </p:nvSpPr>
        <p:spPr>
          <a:xfrm>
            <a:off x="11077575" y="3161872"/>
            <a:ext cx="630657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1C02568-4E9F-45BB-BBE4-6C4D1D3E1E6C}"/>
              </a:ext>
            </a:extLst>
          </p:cNvPr>
          <p:cNvSpPr/>
          <p:nvPr/>
        </p:nvSpPr>
        <p:spPr>
          <a:xfrm>
            <a:off x="9515855" y="3218594"/>
            <a:ext cx="1078330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EAF68CD-3F8C-415A-B935-048B076CE4AD}"/>
              </a:ext>
            </a:extLst>
          </p:cNvPr>
          <p:cNvSpPr/>
          <p:nvPr/>
        </p:nvSpPr>
        <p:spPr>
          <a:xfrm>
            <a:off x="5964659" y="3271409"/>
            <a:ext cx="2241130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5BC25CB-CBDF-4222-BFE1-C25A889FBAD2}"/>
              </a:ext>
            </a:extLst>
          </p:cNvPr>
          <p:cNvSpPr/>
          <p:nvPr/>
        </p:nvSpPr>
        <p:spPr>
          <a:xfrm>
            <a:off x="1371600" y="3351943"/>
            <a:ext cx="1209675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A77A843-C004-414A-A860-D2CD8D7C0FCD}"/>
              </a:ext>
            </a:extLst>
          </p:cNvPr>
          <p:cNvSpPr/>
          <p:nvPr/>
        </p:nvSpPr>
        <p:spPr>
          <a:xfrm>
            <a:off x="2916410" y="2799493"/>
            <a:ext cx="933883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5A79F5A-717D-42B4-9EEC-8BB3AFD4399C}"/>
              </a:ext>
            </a:extLst>
          </p:cNvPr>
          <p:cNvSpPr/>
          <p:nvPr/>
        </p:nvSpPr>
        <p:spPr>
          <a:xfrm>
            <a:off x="10753725" y="3752850"/>
            <a:ext cx="954507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42654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003306-2819-41BA-9720-F7573371AB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107" y="1085523"/>
            <a:ext cx="9221487" cy="4686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070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F3EB41-52B8-41B4-9AB9-5FF1A807B6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202" y="1804761"/>
            <a:ext cx="11069595" cy="3248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2144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8F0BC5B-1118-45D2-9255-8BB0EF5285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0022" y="2528762"/>
            <a:ext cx="5591955" cy="180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9822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4446D1F-313B-4F5A-9ABF-D4FD360E69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0575" y="2843130"/>
            <a:ext cx="5010849" cy="117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3929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C72F5A-8DAB-42D7-919C-AE44623FD2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1231" y="2852657"/>
            <a:ext cx="7249537" cy="1152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0247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16</Words>
  <Application>Microsoft Office PowerPoint</Application>
  <PresentationFormat>Widescreen</PresentationFormat>
  <Paragraphs>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محادثة عن: خُطْبَةُ طَارِقِ بْنِ زِيَاد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Dr. Ehab ATTA</cp:lastModifiedBy>
  <cp:revision>58</cp:revision>
  <dcterms:created xsi:type="dcterms:W3CDTF">2020-09-13T16:40:33Z</dcterms:created>
  <dcterms:modified xsi:type="dcterms:W3CDTF">2026-06-28T18:25:04Z</dcterms:modified>
</cp:coreProperties>
</file>