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544" r:id="rId3"/>
    <p:sldId id="545" r:id="rId4"/>
    <p:sldId id="546" r:id="rId5"/>
    <p:sldId id="547" r:id="rId6"/>
    <p:sldId id="575" r:id="rId7"/>
    <p:sldId id="576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219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مسرحية عالم وطاغية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tr-TR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</a:t>
            </a: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- المنظر الأول</a:t>
            </a: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1F0FE-DAE4-4C0B-973F-7759C26A5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2" y="2276527"/>
            <a:ext cx="2894970" cy="40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ص9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...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9D869-0009-4FB0-90BC-C7C76E2F3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6" y="728903"/>
            <a:ext cx="11298227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3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ص10 أ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...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2A8CE-12B9-4C4A-997C-708F4E187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5" y="746465"/>
            <a:ext cx="11212490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8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ص10 ب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7AF47-006E-4306-8C8B-D1F717C19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97" y="1680918"/>
            <a:ext cx="10783805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0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ص11 أ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...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9ECA0-500B-48F7-8709-D0D065C1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7" y="680654"/>
            <a:ext cx="11117226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13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F373A-DF18-4182-AE3C-7BC3C3DC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90" y="605010"/>
            <a:ext cx="7895420" cy="564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2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ص14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B6E55-943D-4DE5-81F3-C7B99246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94" y="666520"/>
            <a:ext cx="8472612" cy="55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6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28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Office Theme</vt:lpstr>
      <vt:lpstr>(3) الفصل الثاني - المنظر الأول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92</cp:revision>
  <dcterms:created xsi:type="dcterms:W3CDTF">2020-09-13T16:40:33Z</dcterms:created>
  <dcterms:modified xsi:type="dcterms:W3CDTF">2026-06-06T14:06:37Z</dcterms:modified>
</cp:coreProperties>
</file>