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550" r:id="rId3"/>
    <p:sldId id="551" r:id="rId4"/>
    <p:sldId id="552" r:id="rId5"/>
    <p:sldId id="553" r:id="rId6"/>
    <p:sldId id="554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4" autoAdjust="0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9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561E – Arabic Curriculum – Lecture No. </a:t>
            </a:r>
            <a:r>
              <a:rPr lang="ar-EG" sz="1800" b="1" dirty="0"/>
              <a:t>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E67BA-27E2-48AA-8CDB-96585382D743}"/>
              </a:ext>
            </a:extLst>
          </p:cNvPr>
          <p:cNvSpPr txBox="1"/>
          <p:nvPr userDrawn="1"/>
        </p:nvSpPr>
        <p:spPr>
          <a:xfrm>
            <a:off x="1" y="0"/>
            <a:ext cx="2198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مسرحية عالم وطاغية</a:t>
            </a:r>
            <a:endParaRPr lang="en-US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EG" sz="2200" b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يوسف القرضاوي</a:t>
            </a:r>
            <a:endParaRPr lang="en-US" sz="2200" b="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(4)</a:t>
            </a:r>
            <a:b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</a:t>
            </a:r>
            <a:r>
              <a:rPr lang="ar-E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 - المنظر الثاني</a:t>
            </a:r>
            <a:endParaRPr lang="ar-EG" sz="6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1F0FE-DAE4-4C0B-973F-7759C26A5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52" y="2276527"/>
            <a:ext cx="2894970" cy="408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ص15  أ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85732A-8133-4C55-B5C7-316427797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121" y="622453"/>
            <a:ext cx="8461758" cy="561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99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ص15 ب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A90252-21BA-4B0E-989A-BD4C8BD5B5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118"/>
          <a:stretch/>
        </p:blipFill>
        <p:spPr>
          <a:xfrm>
            <a:off x="474363" y="1191645"/>
            <a:ext cx="11243274" cy="427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70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ص15 ج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E4D6E4-EAD1-4F3E-9BC6-7CC45569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08" y="1457050"/>
            <a:ext cx="10450383" cy="394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47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16 أ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85F5D3-7264-426C-A915-EFD3C13F4F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067"/>
          <a:stretch/>
        </p:blipFill>
        <p:spPr>
          <a:xfrm>
            <a:off x="1042282" y="960581"/>
            <a:ext cx="10107436" cy="460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48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ص16 ب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C284D8-71EE-4A89-98E6-99245B17B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282" y="1947656"/>
            <a:ext cx="10469436" cy="29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63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26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Sakkal Majalla</vt:lpstr>
      <vt:lpstr>Office Theme</vt:lpstr>
      <vt:lpstr>(4) الفصل الثاني - المنظر الثاني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90</cp:revision>
  <dcterms:created xsi:type="dcterms:W3CDTF">2020-09-13T16:40:33Z</dcterms:created>
  <dcterms:modified xsi:type="dcterms:W3CDTF">2026-06-06T14:09:57Z</dcterms:modified>
</cp:coreProperties>
</file>